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3EFC6-A7E3-4D5F-849B-14EF8C72CD38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428A2-29A8-429A-969C-F2F414D45A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26" Type="http://schemas.openxmlformats.org/officeDocument/2006/relationships/image" Target="../media/image48.png"/><Relationship Id="rId3" Type="http://schemas.openxmlformats.org/officeDocument/2006/relationships/image" Target="../media/image25.png"/><Relationship Id="rId21" Type="http://schemas.openxmlformats.org/officeDocument/2006/relationships/image" Target="../media/image43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17" Type="http://schemas.openxmlformats.org/officeDocument/2006/relationships/image" Target="../media/image39.png"/><Relationship Id="rId25" Type="http://schemas.openxmlformats.org/officeDocument/2006/relationships/image" Target="../media/image47.png"/><Relationship Id="rId2" Type="http://schemas.openxmlformats.org/officeDocument/2006/relationships/image" Target="../media/image24.png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24" Type="http://schemas.openxmlformats.org/officeDocument/2006/relationships/image" Target="../media/image46.png"/><Relationship Id="rId5" Type="http://schemas.openxmlformats.org/officeDocument/2006/relationships/image" Target="../media/image27.png"/><Relationship Id="rId15" Type="http://schemas.openxmlformats.org/officeDocument/2006/relationships/image" Target="../media/image37.png"/><Relationship Id="rId23" Type="http://schemas.openxmlformats.org/officeDocument/2006/relationships/image" Target="../media/image45.png"/><Relationship Id="rId28" Type="http://schemas.openxmlformats.org/officeDocument/2006/relationships/image" Target="../media/image50.png"/><Relationship Id="rId10" Type="http://schemas.openxmlformats.org/officeDocument/2006/relationships/image" Target="../media/image32.png"/><Relationship Id="rId19" Type="http://schemas.openxmlformats.org/officeDocument/2006/relationships/image" Target="../media/image41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Relationship Id="rId22" Type="http://schemas.openxmlformats.org/officeDocument/2006/relationships/image" Target="../media/image44.png"/><Relationship Id="rId27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942902" y="1199586"/>
            <a:ext cx="5464291" cy="861960"/>
            <a:chOff x="1942902" y="1199586"/>
            <a:chExt cx="5464291" cy="861960"/>
          </a:xfrm>
        </p:grpSpPr>
        <p:sp>
          <p:nvSpPr>
            <p:cNvPr id="2" name="Freeform 1"/>
            <p:cNvSpPr/>
            <p:nvPr/>
          </p:nvSpPr>
          <p:spPr>
            <a:xfrm>
              <a:off x="1942902" y="1261071"/>
              <a:ext cx="398429" cy="758361"/>
            </a:xfrm>
            <a:custGeom>
              <a:avLst/>
              <a:gdLst/>
              <a:ahLst/>
              <a:cxnLst/>
              <a:rect l="0" t="0" r="0" b="0"/>
              <a:pathLst>
                <a:path w="398429" h="758361">
                  <a:moveTo>
                    <a:pt x="315855" y="308"/>
                  </a:moveTo>
                  <a:lnTo>
                    <a:pt x="309921" y="6109"/>
                  </a:lnTo>
                  <a:lnTo>
                    <a:pt x="303716" y="11033"/>
                  </a:lnTo>
                  <a:lnTo>
                    <a:pt x="296616" y="15531"/>
                  </a:lnTo>
                  <a:lnTo>
                    <a:pt x="288502" y="19579"/>
                  </a:lnTo>
                  <a:lnTo>
                    <a:pt x="279208" y="22944"/>
                  </a:lnTo>
                  <a:lnTo>
                    <a:pt x="268760" y="25548"/>
                  </a:lnTo>
                  <a:lnTo>
                    <a:pt x="257335" y="27302"/>
                  </a:lnTo>
                  <a:lnTo>
                    <a:pt x="245149" y="28033"/>
                  </a:lnTo>
                  <a:lnTo>
                    <a:pt x="232404" y="27746"/>
                  </a:lnTo>
                  <a:lnTo>
                    <a:pt x="219425" y="26587"/>
                  </a:lnTo>
                  <a:lnTo>
                    <a:pt x="206640" y="24747"/>
                  </a:lnTo>
                  <a:lnTo>
                    <a:pt x="194259" y="22401"/>
                  </a:lnTo>
                  <a:lnTo>
                    <a:pt x="182150" y="19692"/>
                  </a:lnTo>
                  <a:lnTo>
                    <a:pt x="169946" y="16728"/>
                  </a:lnTo>
                  <a:lnTo>
                    <a:pt x="157436" y="13589"/>
                  </a:lnTo>
                  <a:lnTo>
                    <a:pt x="144574" y="10329"/>
                  </a:lnTo>
                  <a:lnTo>
                    <a:pt x="131399" y="6987"/>
                  </a:lnTo>
                  <a:lnTo>
                    <a:pt x="117991" y="3609"/>
                  </a:lnTo>
                  <a:lnTo>
                    <a:pt x="104901" y="866"/>
                  </a:lnTo>
                  <a:lnTo>
                    <a:pt x="93104" y="0"/>
                  </a:lnTo>
                  <a:lnTo>
                    <a:pt x="83032" y="1542"/>
                  </a:lnTo>
                  <a:lnTo>
                    <a:pt x="74781" y="5530"/>
                  </a:lnTo>
                  <a:lnTo>
                    <a:pt x="68373" y="11870"/>
                  </a:lnTo>
                  <a:lnTo>
                    <a:pt x="63619" y="20248"/>
                  </a:lnTo>
                  <a:lnTo>
                    <a:pt x="60203" y="30244"/>
                  </a:lnTo>
                  <a:lnTo>
                    <a:pt x="57803" y="41453"/>
                  </a:lnTo>
                  <a:lnTo>
                    <a:pt x="56142" y="53539"/>
                  </a:lnTo>
                  <a:lnTo>
                    <a:pt x="55005" y="66243"/>
                  </a:lnTo>
                  <a:lnTo>
                    <a:pt x="54232" y="79375"/>
                  </a:lnTo>
                  <a:lnTo>
                    <a:pt x="53709" y="92802"/>
                  </a:lnTo>
                  <a:lnTo>
                    <a:pt x="53357" y="106428"/>
                  </a:lnTo>
                  <a:lnTo>
                    <a:pt x="53121" y="120190"/>
                  </a:lnTo>
                  <a:lnTo>
                    <a:pt x="52962" y="134047"/>
                  </a:lnTo>
                  <a:lnTo>
                    <a:pt x="52856" y="148134"/>
                  </a:lnTo>
                  <a:lnTo>
                    <a:pt x="52785" y="162737"/>
                  </a:lnTo>
                  <a:lnTo>
                    <a:pt x="52738" y="177969"/>
                  </a:lnTo>
                  <a:lnTo>
                    <a:pt x="52706" y="193622"/>
                  </a:lnTo>
                  <a:lnTo>
                    <a:pt x="52685" y="209284"/>
                  </a:lnTo>
                  <a:lnTo>
                    <a:pt x="52675" y="224704"/>
                  </a:lnTo>
                  <a:lnTo>
                    <a:pt x="52839" y="239651"/>
                  </a:lnTo>
                  <a:lnTo>
                    <a:pt x="53481" y="253841"/>
                  </a:lnTo>
                  <a:lnTo>
                    <a:pt x="54725" y="267208"/>
                  </a:lnTo>
                  <a:lnTo>
                    <a:pt x="56375" y="280168"/>
                  </a:lnTo>
                  <a:lnTo>
                    <a:pt x="58022" y="293483"/>
                  </a:lnTo>
                  <a:lnTo>
                    <a:pt x="59419" y="307552"/>
                  </a:lnTo>
                  <a:lnTo>
                    <a:pt x="60338" y="322106"/>
                  </a:lnTo>
                  <a:lnTo>
                    <a:pt x="60497" y="336423"/>
                  </a:lnTo>
                  <a:lnTo>
                    <a:pt x="59851" y="350019"/>
                  </a:lnTo>
                  <a:lnTo>
                    <a:pt x="59506" y="360259"/>
                  </a:lnTo>
                  <a:lnTo>
                    <a:pt x="60635" y="363784"/>
                  </a:lnTo>
                  <a:lnTo>
                    <a:pt x="62674" y="361373"/>
                  </a:lnTo>
                  <a:lnTo>
                    <a:pt x="65382" y="354846"/>
                  </a:lnTo>
                  <a:lnTo>
                    <a:pt x="68879" y="345649"/>
                  </a:lnTo>
                  <a:lnTo>
                    <a:pt x="73199" y="334760"/>
                  </a:lnTo>
                  <a:lnTo>
                    <a:pt x="78403" y="323282"/>
                  </a:lnTo>
                  <a:lnTo>
                    <a:pt x="84653" y="312527"/>
                  </a:lnTo>
                  <a:lnTo>
                    <a:pt x="91938" y="303128"/>
                  </a:lnTo>
                  <a:lnTo>
                    <a:pt x="100272" y="295148"/>
                  </a:lnTo>
                  <a:lnTo>
                    <a:pt x="109769" y="288383"/>
                  </a:lnTo>
                  <a:lnTo>
                    <a:pt x="120376" y="282568"/>
                  </a:lnTo>
                  <a:lnTo>
                    <a:pt x="131752" y="277454"/>
                  </a:lnTo>
                  <a:lnTo>
                    <a:pt x="143379" y="272841"/>
                  </a:lnTo>
                  <a:lnTo>
                    <a:pt x="154943" y="268594"/>
                  </a:lnTo>
                  <a:lnTo>
                    <a:pt x="166486" y="265094"/>
                  </a:lnTo>
                  <a:lnTo>
                    <a:pt x="178303" y="263186"/>
                  </a:lnTo>
                  <a:lnTo>
                    <a:pt x="190549" y="263201"/>
                  </a:lnTo>
                  <a:lnTo>
                    <a:pt x="203232" y="264841"/>
                  </a:lnTo>
                  <a:lnTo>
                    <a:pt x="216286" y="267469"/>
                  </a:lnTo>
                  <a:lnTo>
                    <a:pt x="229623" y="270609"/>
                  </a:lnTo>
                  <a:lnTo>
                    <a:pt x="243004" y="274156"/>
                  </a:lnTo>
                  <a:lnTo>
                    <a:pt x="256061" y="278280"/>
                  </a:lnTo>
                  <a:lnTo>
                    <a:pt x="268620" y="283054"/>
                  </a:lnTo>
                  <a:lnTo>
                    <a:pt x="280679" y="288581"/>
                  </a:lnTo>
                  <a:lnTo>
                    <a:pt x="292317" y="295055"/>
                  </a:lnTo>
                  <a:lnTo>
                    <a:pt x="303630" y="302490"/>
                  </a:lnTo>
                  <a:lnTo>
                    <a:pt x="314702" y="310756"/>
                  </a:lnTo>
                  <a:lnTo>
                    <a:pt x="325605" y="319676"/>
                  </a:lnTo>
                  <a:lnTo>
                    <a:pt x="336379" y="329086"/>
                  </a:lnTo>
                  <a:lnTo>
                    <a:pt x="346734" y="339015"/>
                  </a:lnTo>
                  <a:lnTo>
                    <a:pt x="356082" y="349664"/>
                  </a:lnTo>
                  <a:lnTo>
                    <a:pt x="364182" y="361084"/>
                  </a:lnTo>
                  <a:lnTo>
                    <a:pt x="371112" y="373024"/>
                  </a:lnTo>
                  <a:lnTo>
                    <a:pt x="377082" y="385038"/>
                  </a:lnTo>
                  <a:lnTo>
                    <a:pt x="382318" y="396865"/>
                  </a:lnTo>
                  <a:lnTo>
                    <a:pt x="386852" y="408586"/>
                  </a:lnTo>
                  <a:lnTo>
                    <a:pt x="390534" y="420522"/>
                  </a:lnTo>
                  <a:lnTo>
                    <a:pt x="393348" y="432850"/>
                  </a:lnTo>
                  <a:lnTo>
                    <a:pt x="395409" y="445587"/>
                  </a:lnTo>
                  <a:lnTo>
                    <a:pt x="396876" y="458677"/>
                  </a:lnTo>
                  <a:lnTo>
                    <a:pt x="397896" y="472043"/>
                  </a:lnTo>
                  <a:lnTo>
                    <a:pt x="398428" y="485613"/>
                  </a:lnTo>
                  <a:lnTo>
                    <a:pt x="398262" y="499329"/>
                  </a:lnTo>
                  <a:lnTo>
                    <a:pt x="397335" y="513148"/>
                  </a:lnTo>
                  <a:lnTo>
                    <a:pt x="395730" y="527037"/>
                  </a:lnTo>
                  <a:lnTo>
                    <a:pt x="393582" y="540975"/>
                  </a:lnTo>
                  <a:lnTo>
                    <a:pt x="391020" y="554946"/>
                  </a:lnTo>
                  <a:lnTo>
                    <a:pt x="387996" y="568938"/>
                  </a:lnTo>
                  <a:lnTo>
                    <a:pt x="384288" y="582946"/>
                  </a:lnTo>
                  <a:lnTo>
                    <a:pt x="379826" y="596959"/>
                  </a:lnTo>
                  <a:lnTo>
                    <a:pt x="374524" y="610811"/>
                  </a:lnTo>
                  <a:lnTo>
                    <a:pt x="368208" y="624191"/>
                  </a:lnTo>
                  <a:lnTo>
                    <a:pt x="360878" y="636966"/>
                  </a:lnTo>
                  <a:lnTo>
                    <a:pt x="352515" y="649001"/>
                  </a:lnTo>
                  <a:lnTo>
                    <a:pt x="342998" y="660092"/>
                  </a:lnTo>
                  <a:lnTo>
                    <a:pt x="332368" y="670214"/>
                  </a:lnTo>
                  <a:lnTo>
                    <a:pt x="320637" y="679334"/>
                  </a:lnTo>
                  <a:lnTo>
                    <a:pt x="307707" y="687322"/>
                  </a:lnTo>
                  <a:lnTo>
                    <a:pt x="293637" y="694212"/>
                  </a:lnTo>
                  <a:lnTo>
                    <a:pt x="278613" y="700010"/>
                  </a:lnTo>
                  <a:lnTo>
                    <a:pt x="262851" y="704614"/>
                  </a:lnTo>
                  <a:lnTo>
                    <a:pt x="246539" y="708088"/>
                  </a:lnTo>
                  <a:lnTo>
                    <a:pt x="229671" y="710778"/>
                  </a:lnTo>
                  <a:lnTo>
                    <a:pt x="212056" y="713208"/>
                  </a:lnTo>
                  <a:lnTo>
                    <a:pt x="193654" y="715700"/>
                  </a:lnTo>
                  <a:lnTo>
                    <a:pt x="174718" y="718376"/>
                  </a:lnTo>
                  <a:lnTo>
                    <a:pt x="155701" y="721252"/>
                  </a:lnTo>
                  <a:lnTo>
                    <a:pt x="136875" y="724300"/>
                  </a:lnTo>
                  <a:lnTo>
                    <a:pt x="118488" y="727483"/>
                  </a:lnTo>
                  <a:lnTo>
                    <a:pt x="100834" y="730766"/>
                  </a:lnTo>
                  <a:lnTo>
                    <a:pt x="84007" y="734119"/>
                  </a:lnTo>
                  <a:lnTo>
                    <a:pt x="68138" y="737563"/>
                  </a:lnTo>
                  <a:lnTo>
                    <a:pt x="51732" y="741606"/>
                  </a:lnTo>
                  <a:lnTo>
                    <a:pt x="31110" y="747720"/>
                  </a:lnTo>
                  <a:lnTo>
                    <a:pt x="0" y="758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9327" y="1914146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8086" y="8722"/>
                  </a:lnTo>
                  <a:lnTo>
                    <a:pt x="14764" y="16979"/>
                  </a:lnTo>
                  <a:lnTo>
                    <a:pt x="9523" y="269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9700" y="1292945"/>
              <a:ext cx="443980" cy="632948"/>
            </a:xfrm>
            <a:custGeom>
              <a:avLst/>
              <a:gdLst/>
              <a:ahLst/>
              <a:cxnLst/>
              <a:rect l="0" t="0" r="0" b="0"/>
              <a:pathLst>
                <a:path w="443980" h="632948">
                  <a:moveTo>
                    <a:pt x="117596" y="10548"/>
                  </a:moveTo>
                  <a:lnTo>
                    <a:pt x="111795" y="16483"/>
                  </a:lnTo>
                  <a:lnTo>
                    <a:pt x="106871" y="22687"/>
                  </a:lnTo>
                  <a:lnTo>
                    <a:pt x="102369" y="29788"/>
                  </a:lnTo>
                  <a:lnTo>
                    <a:pt x="98148" y="37901"/>
                  </a:lnTo>
                  <a:lnTo>
                    <a:pt x="94134" y="47196"/>
                  </a:lnTo>
                  <a:lnTo>
                    <a:pt x="90277" y="57643"/>
                  </a:lnTo>
                  <a:lnTo>
                    <a:pt x="86698" y="69069"/>
                  </a:lnTo>
                  <a:lnTo>
                    <a:pt x="83670" y="81255"/>
                  </a:lnTo>
                  <a:lnTo>
                    <a:pt x="81297" y="93999"/>
                  </a:lnTo>
                  <a:lnTo>
                    <a:pt x="79364" y="106978"/>
                  </a:lnTo>
                  <a:lnTo>
                    <a:pt x="77452" y="119764"/>
                  </a:lnTo>
                  <a:lnTo>
                    <a:pt x="75298" y="132109"/>
                  </a:lnTo>
                  <a:lnTo>
                    <a:pt x="72399" y="142854"/>
                  </a:lnTo>
                  <a:lnTo>
                    <a:pt x="68373" y="148588"/>
                  </a:lnTo>
                  <a:lnTo>
                    <a:pt x="64199" y="147387"/>
                  </a:lnTo>
                  <a:lnTo>
                    <a:pt x="60981" y="141069"/>
                  </a:lnTo>
                  <a:lnTo>
                    <a:pt x="58938" y="131569"/>
                  </a:lnTo>
                  <a:lnTo>
                    <a:pt x="58114" y="120583"/>
                  </a:lnTo>
                  <a:lnTo>
                    <a:pt x="58401" y="109120"/>
                  </a:lnTo>
                  <a:lnTo>
                    <a:pt x="59760" y="97643"/>
                  </a:lnTo>
                  <a:lnTo>
                    <a:pt x="62283" y="86319"/>
                  </a:lnTo>
                  <a:lnTo>
                    <a:pt x="65913" y="75179"/>
                  </a:lnTo>
                  <a:lnTo>
                    <a:pt x="70471" y="64203"/>
                  </a:lnTo>
                  <a:lnTo>
                    <a:pt x="75750" y="53356"/>
                  </a:lnTo>
                  <a:lnTo>
                    <a:pt x="81567" y="42615"/>
                  </a:lnTo>
                  <a:lnTo>
                    <a:pt x="88100" y="32279"/>
                  </a:lnTo>
                  <a:lnTo>
                    <a:pt x="95849" y="22943"/>
                  </a:lnTo>
                  <a:lnTo>
                    <a:pt x="104991" y="14860"/>
                  </a:lnTo>
                  <a:lnTo>
                    <a:pt x="115402" y="8280"/>
                  </a:lnTo>
                  <a:lnTo>
                    <a:pt x="126841" y="3610"/>
                  </a:lnTo>
                  <a:lnTo>
                    <a:pt x="139050" y="883"/>
                  </a:lnTo>
                  <a:lnTo>
                    <a:pt x="151655" y="0"/>
                  </a:lnTo>
                  <a:lnTo>
                    <a:pt x="164182" y="912"/>
                  </a:lnTo>
                  <a:lnTo>
                    <a:pt x="176377" y="3420"/>
                  </a:lnTo>
                  <a:lnTo>
                    <a:pt x="188021" y="7542"/>
                  </a:lnTo>
                  <a:lnTo>
                    <a:pt x="198848" y="13580"/>
                  </a:lnTo>
                  <a:lnTo>
                    <a:pt x="208798" y="21531"/>
                  </a:lnTo>
                  <a:lnTo>
                    <a:pt x="217972" y="31123"/>
                  </a:lnTo>
                  <a:lnTo>
                    <a:pt x="226528" y="42003"/>
                  </a:lnTo>
                  <a:lnTo>
                    <a:pt x="234618" y="53839"/>
                  </a:lnTo>
                  <a:lnTo>
                    <a:pt x="242205" y="66361"/>
                  </a:lnTo>
                  <a:lnTo>
                    <a:pt x="249083" y="79365"/>
                  </a:lnTo>
                  <a:lnTo>
                    <a:pt x="255192" y="92707"/>
                  </a:lnTo>
                  <a:lnTo>
                    <a:pt x="260618" y="106444"/>
                  </a:lnTo>
                  <a:lnTo>
                    <a:pt x="265497" y="120813"/>
                  </a:lnTo>
                  <a:lnTo>
                    <a:pt x="269964" y="135881"/>
                  </a:lnTo>
                  <a:lnTo>
                    <a:pt x="274135" y="151256"/>
                  </a:lnTo>
                  <a:lnTo>
                    <a:pt x="278097" y="166198"/>
                  </a:lnTo>
                  <a:lnTo>
                    <a:pt x="281904" y="180331"/>
                  </a:lnTo>
                  <a:lnTo>
                    <a:pt x="285275" y="193940"/>
                  </a:lnTo>
                  <a:lnTo>
                    <a:pt x="287627" y="207757"/>
                  </a:lnTo>
                  <a:lnTo>
                    <a:pt x="288728" y="222205"/>
                  </a:lnTo>
                  <a:lnTo>
                    <a:pt x="288822" y="237367"/>
                  </a:lnTo>
                  <a:lnTo>
                    <a:pt x="288429" y="253165"/>
                  </a:lnTo>
                  <a:lnTo>
                    <a:pt x="287903" y="269457"/>
                  </a:lnTo>
                  <a:lnTo>
                    <a:pt x="287247" y="285789"/>
                  </a:lnTo>
                  <a:lnTo>
                    <a:pt x="286209" y="301441"/>
                  </a:lnTo>
                  <a:lnTo>
                    <a:pt x="284657" y="316081"/>
                  </a:lnTo>
                  <a:lnTo>
                    <a:pt x="282445" y="330046"/>
                  </a:lnTo>
                  <a:lnTo>
                    <a:pt x="279350" y="344110"/>
                  </a:lnTo>
                  <a:lnTo>
                    <a:pt x="275341" y="358726"/>
                  </a:lnTo>
                  <a:lnTo>
                    <a:pt x="270699" y="374003"/>
                  </a:lnTo>
                  <a:lnTo>
                    <a:pt x="265897" y="389878"/>
                  </a:lnTo>
                  <a:lnTo>
                    <a:pt x="261218" y="406231"/>
                  </a:lnTo>
                  <a:lnTo>
                    <a:pt x="256434" y="422944"/>
                  </a:lnTo>
                  <a:lnTo>
                    <a:pt x="250931" y="439915"/>
                  </a:lnTo>
                  <a:lnTo>
                    <a:pt x="244415" y="457065"/>
                  </a:lnTo>
                  <a:lnTo>
                    <a:pt x="237072" y="474172"/>
                  </a:lnTo>
                  <a:lnTo>
                    <a:pt x="229372" y="490891"/>
                  </a:lnTo>
                  <a:lnTo>
                    <a:pt x="221635" y="507055"/>
                  </a:lnTo>
                  <a:lnTo>
                    <a:pt x="214000" y="522350"/>
                  </a:lnTo>
                  <a:lnTo>
                    <a:pt x="206500" y="536250"/>
                  </a:lnTo>
                  <a:lnTo>
                    <a:pt x="199122" y="548598"/>
                  </a:lnTo>
                  <a:lnTo>
                    <a:pt x="191676" y="559552"/>
                  </a:lnTo>
                  <a:lnTo>
                    <a:pt x="183831" y="569386"/>
                  </a:lnTo>
                  <a:lnTo>
                    <a:pt x="175436" y="578376"/>
                  </a:lnTo>
                  <a:lnTo>
                    <a:pt x="166508" y="586756"/>
                  </a:lnTo>
                  <a:lnTo>
                    <a:pt x="157135" y="594706"/>
                  </a:lnTo>
                  <a:lnTo>
                    <a:pt x="147422" y="602352"/>
                  </a:lnTo>
                  <a:lnTo>
                    <a:pt x="137459" y="609625"/>
                  </a:lnTo>
                  <a:lnTo>
                    <a:pt x="127318" y="616283"/>
                  </a:lnTo>
                  <a:lnTo>
                    <a:pt x="117053" y="622233"/>
                  </a:lnTo>
                  <a:lnTo>
                    <a:pt x="106703" y="627210"/>
                  </a:lnTo>
                  <a:lnTo>
                    <a:pt x="96295" y="630722"/>
                  </a:lnTo>
                  <a:lnTo>
                    <a:pt x="85847" y="632632"/>
                  </a:lnTo>
                  <a:lnTo>
                    <a:pt x="75373" y="632947"/>
                  </a:lnTo>
                  <a:lnTo>
                    <a:pt x="64881" y="631646"/>
                  </a:lnTo>
                  <a:lnTo>
                    <a:pt x="54385" y="628879"/>
                  </a:lnTo>
                  <a:lnTo>
                    <a:pt x="44219" y="624751"/>
                  </a:lnTo>
                  <a:lnTo>
                    <a:pt x="34998" y="619240"/>
                  </a:lnTo>
                  <a:lnTo>
                    <a:pt x="26983" y="612456"/>
                  </a:lnTo>
                  <a:lnTo>
                    <a:pt x="20110" y="604463"/>
                  </a:lnTo>
                  <a:lnTo>
                    <a:pt x="14178" y="595195"/>
                  </a:lnTo>
                  <a:lnTo>
                    <a:pt x="8973" y="584738"/>
                  </a:lnTo>
                  <a:lnTo>
                    <a:pt x="4628" y="573292"/>
                  </a:lnTo>
                  <a:lnTo>
                    <a:pt x="1606" y="561085"/>
                  </a:lnTo>
                  <a:lnTo>
                    <a:pt x="57" y="548328"/>
                  </a:lnTo>
                  <a:lnTo>
                    <a:pt x="0" y="535508"/>
                  </a:lnTo>
                  <a:lnTo>
                    <a:pt x="1481" y="523361"/>
                  </a:lnTo>
                  <a:lnTo>
                    <a:pt x="4373" y="512237"/>
                  </a:lnTo>
                  <a:lnTo>
                    <a:pt x="8586" y="502294"/>
                  </a:lnTo>
                  <a:lnTo>
                    <a:pt x="14154" y="493680"/>
                  </a:lnTo>
                  <a:lnTo>
                    <a:pt x="20976" y="486334"/>
                  </a:lnTo>
                  <a:lnTo>
                    <a:pt x="28996" y="480213"/>
                  </a:lnTo>
                  <a:lnTo>
                    <a:pt x="38282" y="475383"/>
                  </a:lnTo>
                  <a:lnTo>
                    <a:pt x="48746" y="471764"/>
                  </a:lnTo>
                  <a:lnTo>
                    <a:pt x="60027" y="469314"/>
                  </a:lnTo>
                  <a:lnTo>
                    <a:pt x="71591" y="468109"/>
                  </a:lnTo>
                  <a:lnTo>
                    <a:pt x="83107" y="468076"/>
                  </a:lnTo>
                  <a:lnTo>
                    <a:pt x="94449" y="469019"/>
                  </a:lnTo>
                  <a:lnTo>
                    <a:pt x="105598" y="470714"/>
                  </a:lnTo>
                  <a:lnTo>
                    <a:pt x="116578" y="472967"/>
                  </a:lnTo>
                  <a:lnTo>
                    <a:pt x="127427" y="475784"/>
                  </a:lnTo>
                  <a:lnTo>
                    <a:pt x="138179" y="479352"/>
                  </a:lnTo>
                  <a:lnTo>
                    <a:pt x="148857" y="483716"/>
                  </a:lnTo>
                  <a:lnTo>
                    <a:pt x="159317" y="488782"/>
                  </a:lnTo>
                  <a:lnTo>
                    <a:pt x="169268" y="494407"/>
                  </a:lnTo>
                  <a:lnTo>
                    <a:pt x="178596" y="500451"/>
                  </a:lnTo>
                  <a:lnTo>
                    <a:pt x="187503" y="506798"/>
                  </a:lnTo>
                  <a:lnTo>
                    <a:pt x="196405" y="513358"/>
                  </a:lnTo>
                  <a:lnTo>
                    <a:pt x="205545" y="520065"/>
                  </a:lnTo>
                  <a:lnTo>
                    <a:pt x="214991" y="526873"/>
                  </a:lnTo>
                  <a:lnTo>
                    <a:pt x="224718" y="533751"/>
                  </a:lnTo>
                  <a:lnTo>
                    <a:pt x="234672" y="540675"/>
                  </a:lnTo>
                  <a:lnTo>
                    <a:pt x="244799" y="547630"/>
                  </a:lnTo>
                  <a:lnTo>
                    <a:pt x="255049" y="554606"/>
                  </a:lnTo>
                  <a:lnTo>
                    <a:pt x="265393" y="561592"/>
                  </a:lnTo>
                  <a:lnTo>
                    <a:pt x="275965" y="568420"/>
                  </a:lnTo>
                  <a:lnTo>
                    <a:pt x="287055" y="574777"/>
                  </a:lnTo>
                  <a:lnTo>
                    <a:pt x="298778" y="580535"/>
                  </a:lnTo>
                  <a:lnTo>
                    <a:pt x="311093" y="585723"/>
                  </a:lnTo>
                  <a:lnTo>
                    <a:pt x="323891" y="590441"/>
                  </a:lnTo>
                  <a:lnTo>
                    <a:pt x="337058" y="594793"/>
                  </a:lnTo>
                  <a:lnTo>
                    <a:pt x="350494" y="598546"/>
                  </a:lnTo>
                  <a:lnTo>
                    <a:pt x="364119" y="601163"/>
                  </a:lnTo>
                  <a:lnTo>
                    <a:pt x="377862" y="602445"/>
                  </a:lnTo>
                  <a:lnTo>
                    <a:pt x="391269" y="602657"/>
                  </a:lnTo>
                  <a:lnTo>
                    <a:pt x="404922" y="602374"/>
                  </a:lnTo>
                  <a:lnTo>
                    <a:pt x="421136" y="601569"/>
                  </a:lnTo>
                  <a:lnTo>
                    <a:pt x="443979" y="600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90550" y="164040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3787" y="0"/>
                  </a:lnTo>
                  <a:lnTo>
                    <a:pt x="139876" y="0"/>
                  </a:lnTo>
                  <a:lnTo>
                    <a:pt x="125382" y="5"/>
                  </a:lnTo>
                  <a:lnTo>
                    <a:pt x="110354" y="178"/>
                  </a:lnTo>
                  <a:lnTo>
                    <a:pt x="95177" y="826"/>
                  </a:lnTo>
                  <a:lnTo>
                    <a:pt x="80119" y="2075"/>
                  </a:lnTo>
                  <a:lnTo>
                    <a:pt x="65492" y="3736"/>
                  </a:lnTo>
                  <a:lnTo>
                    <a:pt x="50077" y="5563"/>
                  </a:lnTo>
                  <a:lnTo>
                    <a:pt x="3028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48519" y="1199586"/>
              <a:ext cx="347441" cy="788261"/>
            </a:xfrm>
            <a:custGeom>
              <a:avLst/>
              <a:gdLst/>
              <a:ahLst/>
              <a:cxnLst/>
              <a:rect l="0" t="0" r="0" b="0"/>
              <a:pathLst>
                <a:path w="347441" h="788261">
                  <a:moveTo>
                    <a:pt x="0" y="788260"/>
                  </a:moveTo>
                  <a:lnTo>
                    <a:pt x="67" y="776525"/>
                  </a:lnTo>
                  <a:lnTo>
                    <a:pt x="707" y="765395"/>
                  </a:lnTo>
                  <a:lnTo>
                    <a:pt x="2003" y="753793"/>
                  </a:lnTo>
                  <a:lnTo>
                    <a:pt x="3863" y="741459"/>
                  </a:lnTo>
                  <a:lnTo>
                    <a:pt x="6180" y="728150"/>
                  </a:lnTo>
                  <a:lnTo>
                    <a:pt x="8846" y="713832"/>
                  </a:lnTo>
                  <a:lnTo>
                    <a:pt x="11770" y="698309"/>
                  </a:lnTo>
                  <a:lnTo>
                    <a:pt x="14877" y="681150"/>
                  </a:lnTo>
                  <a:lnTo>
                    <a:pt x="18113" y="662273"/>
                  </a:lnTo>
                  <a:lnTo>
                    <a:pt x="21437" y="641884"/>
                  </a:lnTo>
                  <a:lnTo>
                    <a:pt x="24821" y="620297"/>
                  </a:lnTo>
                  <a:lnTo>
                    <a:pt x="28242" y="597826"/>
                  </a:lnTo>
                  <a:lnTo>
                    <a:pt x="31522" y="575213"/>
                  </a:lnTo>
                  <a:lnTo>
                    <a:pt x="34345" y="553572"/>
                  </a:lnTo>
                  <a:lnTo>
                    <a:pt x="36581" y="533426"/>
                  </a:lnTo>
                  <a:lnTo>
                    <a:pt x="38421" y="514612"/>
                  </a:lnTo>
                  <a:lnTo>
                    <a:pt x="40271" y="496589"/>
                  </a:lnTo>
                  <a:lnTo>
                    <a:pt x="42366" y="478944"/>
                  </a:lnTo>
                  <a:lnTo>
                    <a:pt x="44604" y="461616"/>
                  </a:lnTo>
                  <a:lnTo>
                    <a:pt x="46654" y="444806"/>
                  </a:lnTo>
                  <a:lnTo>
                    <a:pt x="48335" y="428599"/>
                  </a:lnTo>
                  <a:lnTo>
                    <a:pt x="49785" y="412950"/>
                  </a:lnTo>
                  <a:lnTo>
                    <a:pt x="51366" y="397755"/>
                  </a:lnTo>
                  <a:lnTo>
                    <a:pt x="53276" y="382904"/>
                  </a:lnTo>
                  <a:lnTo>
                    <a:pt x="55390" y="368304"/>
                  </a:lnTo>
                  <a:lnTo>
                    <a:pt x="57355" y="353881"/>
                  </a:lnTo>
                  <a:lnTo>
                    <a:pt x="58974" y="339581"/>
                  </a:lnTo>
                  <a:lnTo>
                    <a:pt x="60213" y="325367"/>
                  </a:lnTo>
                  <a:lnTo>
                    <a:pt x="61119" y="311209"/>
                  </a:lnTo>
                  <a:lnTo>
                    <a:pt x="61769" y="297091"/>
                  </a:lnTo>
                  <a:lnTo>
                    <a:pt x="62391" y="283000"/>
                  </a:lnTo>
                  <a:lnTo>
                    <a:pt x="63349" y="268926"/>
                  </a:lnTo>
                  <a:lnTo>
                    <a:pt x="64809" y="254864"/>
                  </a:lnTo>
                  <a:lnTo>
                    <a:pt x="66605" y="240810"/>
                  </a:lnTo>
                  <a:lnTo>
                    <a:pt x="68350" y="226761"/>
                  </a:lnTo>
                  <a:lnTo>
                    <a:pt x="69817" y="212716"/>
                  </a:lnTo>
                  <a:lnTo>
                    <a:pt x="70954" y="198673"/>
                  </a:lnTo>
                  <a:lnTo>
                    <a:pt x="71791" y="184632"/>
                  </a:lnTo>
                  <a:lnTo>
                    <a:pt x="72393" y="170587"/>
                  </a:lnTo>
                  <a:lnTo>
                    <a:pt x="72984" y="156375"/>
                  </a:lnTo>
                  <a:lnTo>
                    <a:pt x="73921" y="141688"/>
                  </a:lnTo>
                  <a:lnTo>
                    <a:pt x="75366" y="126396"/>
                  </a:lnTo>
                  <a:lnTo>
                    <a:pt x="77152" y="110532"/>
                  </a:lnTo>
                  <a:lnTo>
                    <a:pt x="78891" y="94197"/>
                  </a:lnTo>
                  <a:lnTo>
                    <a:pt x="80359" y="77512"/>
                  </a:lnTo>
                  <a:lnTo>
                    <a:pt x="81665" y="60901"/>
                  </a:lnTo>
                  <a:lnTo>
                    <a:pt x="83148" y="45056"/>
                  </a:lnTo>
                  <a:lnTo>
                    <a:pt x="85008" y="30313"/>
                  </a:lnTo>
                  <a:lnTo>
                    <a:pt x="87596" y="17467"/>
                  </a:lnTo>
                  <a:lnTo>
                    <a:pt x="91476" y="7879"/>
                  </a:lnTo>
                  <a:lnTo>
                    <a:pt x="96826" y="2008"/>
                  </a:lnTo>
                  <a:lnTo>
                    <a:pt x="103184" y="0"/>
                  </a:lnTo>
                  <a:lnTo>
                    <a:pt x="109675" y="2126"/>
                  </a:lnTo>
                  <a:lnTo>
                    <a:pt x="115780" y="8099"/>
                  </a:lnTo>
                  <a:lnTo>
                    <a:pt x="121502" y="16764"/>
                  </a:lnTo>
                  <a:lnTo>
                    <a:pt x="127178" y="26463"/>
                  </a:lnTo>
                  <a:lnTo>
                    <a:pt x="133026" y="36157"/>
                  </a:lnTo>
                  <a:lnTo>
                    <a:pt x="138954" y="45588"/>
                  </a:lnTo>
                  <a:lnTo>
                    <a:pt x="144640" y="54979"/>
                  </a:lnTo>
                  <a:lnTo>
                    <a:pt x="149915" y="64521"/>
                  </a:lnTo>
                  <a:lnTo>
                    <a:pt x="154763" y="74438"/>
                  </a:lnTo>
                  <a:lnTo>
                    <a:pt x="159247" y="85030"/>
                  </a:lnTo>
                  <a:lnTo>
                    <a:pt x="163451" y="96391"/>
                  </a:lnTo>
                  <a:lnTo>
                    <a:pt x="167614" y="108448"/>
                  </a:lnTo>
                  <a:lnTo>
                    <a:pt x="172102" y="121069"/>
                  </a:lnTo>
                  <a:lnTo>
                    <a:pt x="177085" y="134113"/>
                  </a:lnTo>
                  <a:lnTo>
                    <a:pt x="182400" y="147464"/>
                  </a:lnTo>
                  <a:lnTo>
                    <a:pt x="187660" y="161033"/>
                  </a:lnTo>
                  <a:lnTo>
                    <a:pt x="192646" y="174752"/>
                  </a:lnTo>
                  <a:lnTo>
                    <a:pt x="197467" y="188574"/>
                  </a:lnTo>
                  <a:lnTo>
                    <a:pt x="202464" y="202467"/>
                  </a:lnTo>
                  <a:lnTo>
                    <a:pt x="207826" y="216408"/>
                  </a:lnTo>
                  <a:lnTo>
                    <a:pt x="213580" y="230381"/>
                  </a:lnTo>
                  <a:lnTo>
                    <a:pt x="219675" y="244375"/>
                  </a:lnTo>
                  <a:lnTo>
                    <a:pt x="226033" y="258388"/>
                  </a:lnTo>
                  <a:lnTo>
                    <a:pt x="232422" y="272580"/>
                  </a:lnTo>
                  <a:lnTo>
                    <a:pt x="238478" y="287253"/>
                  </a:lnTo>
                  <a:lnTo>
                    <a:pt x="244029" y="302531"/>
                  </a:lnTo>
                  <a:lnTo>
                    <a:pt x="249077" y="318216"/>
                  </a:lnTo>
                  <a:lnTo>
                    <a:pt x="253701" y="333898"/>
                  </a:lnTo>
                  <a:lnTo>
                    <a:pt x="257998" y="349336"/>
                  </a:lnTo>
                  <a:lnTo>
                    <a:pt x="262055" y="364466"/>
                  </a:lnTo>
                  <a:lnTo>
                    <a:pt x="265939" y="379310"/>
                  </a:lnTo>
                  <a:lnTo>
                    <a:pt x="269705" y="393926"/>
                  </a:lnTo>
                  <a:lnTo>
                    <a:pt x="273387" y="408368"/>
                  </a:lnTo>
                  <a:lnTo>
                    <a:pt x="277013" y="422685"/>
                  </a:lnTo>
                  <a:lnTo>
                    <a:pt x="280601" y="436914"/>
                  </a:lnTo>
                  <a:lnTo>
                    <a:pt x="284163" y="451082"/>
                  </a:lnTo>
                  <a:lnTo>
                    <a:pt x="287707" y="465207"/>
                  </a:lnTo>
                  <a:lnTo>
                    <a:pt x="291240" y="479304"/>
                  </a:lnTo>
                  <a:lnTo>
                    <a:pt x="294766" y="493381"/>
                  </a:lnTo>
                  <a:lnTo>
                    <a:pt x="298286" y="507446"/>
                  </a:lnTo>
                  <a:lnTo>
                    <a:pt x="301802" y="521497"/>
                  </a:lnTo>
                  <a:lnTo>
                    <a:pt x="305317" y="535374"/>
                  </a:lnTo>
                  <a:lnTo>
                    <a:pt x="308830" y="548772"/>
                  </a:lnTo>
                  <a:lnTo>
                    <a:pt x="312341" y="561562"/>
                  </a:lnTo>
                  <a:lnTo>
                    <a:pt x="315852" y="573778"/>
                  </a:lnTo>
                  <a:lnTo>
                    <a:pt x="319362" y="585522"/>
                  </a:lnTo>
                  <a:lnTo>
                    <a:pt x="322873" y="596915"/>
                  </a:lnTo>
                  <a:lnTo>
                    <a:pt x="326382" y="608381"/>
                  </a:lnTo>
                  <a:lnTo>
                    <a:pt x="329892" y="620612"/>
                  </a:lnTo>
                  <a:lnTo>
                    <a:pt x="333398" y="633909"/>
                  </a:lnTo>
                  <a:lnTo>
                    <a:pt x="336746" y="647869"/>
                  </a:lnTo>
                  <a:lnTo>
                    <a:pt x="339971" y="663146"/>
                  </a:lnTo>
                  <a:lnTo>
                    <a:pt x="343355" y="683324"/>
                  </a:lnTo>
                  <a:lnTo>
                    <a:pt x="347440" y="7145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90633" y="1751606"/>
              <a:ext cx="210571" cy="25671"/>
            </a:xfrm>
            <a:custGeom>
              <a:avLst/>
              <a:gdLst/>
              <a:ahLst/>
              <a:cxnLst/>
              <a:rect l="0" t="0" r="0" b="0"/>
              <a:pathLst>
                <a:path w="210571" h="25671">
                  <a:moveTo>
                    <a:pt x="210570" y="4613"/>
                  </a:moveTo>
                  <a:lnTo>
                    <a:pt x="198768" y="1813"/>
                  </a:lnTo>
                  <a:lnTo>
                    <a:pt x="186999" y="311"/>
                  </a:lnTo>
                  <a:lnTo>
                    <a:pt x="174104" y="0"/>
                  </a:lnTo>
                  <a:lnTo>
                    <a:pt x="160083" y="506"/>
                  </a:lnTo>
                  <a:lnTo>
                    <a:pt x="145106" y="1326"/>
                  </a:lnTo>
                  <a:lnTo>
                    <a:pt x="129393" y="2146"/>
                  </a:lnTo>
                  <a:lnTo>
                    <a:pt x="113463" y="3003"/>
                  </a:lnTo>
                  <a:lnTo>
                    <a:pt x="98087" y="4178"/>
                  </a:lnTo>
                  <a:lnTo>
                    <a:pt x="83643" y="5817"/>
                  </a:lnTo>
                  <a:lnTo>
                    <a:pt x="70151" y="7917"/>
                  </a:lnTo>
                  <a:lnTo>
                    <a:pt x="57470" y="10405"/>
                  </a:lnTo>
                  <a:lnTo>
                    <a:pt x="45431" y="13189"/>
                  </a:lnTo>
                  <a:lnTo>
                    <a:pt x="34324" y="16036"/>
                  </a:lnTo>
                  <a:lnTo>
                    <a:pt x="23805" y="18861"/>
                  </a:lnTo>
                  <a:lnTo>
                    <a:pt x="12947" y="21912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57112" y="1251605"/>
              <a:ext cx="212589" cy="716035"/>
            </a:xfrm>
            <a:custGeom>
              <a:avLst/>
              <a:gdLst/>
              <a:ahLst/>
              <a:cxnLst/>
              <a:rect l="0" t="0" r="0" b="0"/>
              <a:pathLst>
                <a:path w="212589" h="716035">
                  <a:moveTo>
                    <a:pt x="170474" y="525671"/>
                  </a:moveTo>
                  <a:lnTo>
                    <a:pt x="161672" y="519870"/>
                  </a:lnTo>
                  <a:lnTo>
                    <a:pt x="153326" y="514946"/>
                  </a:lnTo>
                  <a:lnTo>
                    <a:pt x="144623" y="510457"/>
                  </a:lnTo>
                  <a:lnTo>
                    <a:pt x="135329" y="506755"/>
                  </a:lnTo>
                  <a:lnTo>
                    <a:pt x="125186" y="504686"/>
                  </a:lnTo>
                  <a:lnTo>
                    <a:pt x="114150" y="504584"/>
                  </a:lnTo>
                  <a:lnTo>
                    <a:pt x="102656" y="506309"/>
                  </a:lnTo>
                  <a:lnTo>
                    <a:pt x="91482" y="509522"/>
                  </a:lnTo>
                  <a:lnTo>
                    <a:pt x="81042" y="513868"/>
                  </a:lnTo>
                  <a:lnTo>
                    <a:pt x="71238" y="519038"/>
                  </a:lnTo>
                  <a:lnTo>
                    <a:pt x="61660" y="524790"/>
                  </a:lnTo>
                  <a:lnTo>
                    <a:pt x="52040" y="530958"/>
                  </a:lnTo>
                  <a:lnTo>
                    <a:pt x="42595" y="537741"/>
                  </a:lnTo>
                  <a:lnTo>
                    <a:pt x="33925" y="545665"/>
                  </a:lnTo>
                  <a:lnTo>
                    <a:pt x="26312" y="554923"/>
                  </a:lnTo>
                  <a:lnTo>
                    <a:pt x="19725" y="565243"/>
                  </a:lnTo>
                  <a:lnTo>
                    <a:pt x="13991" y="576089"/>
                  </a:lnTo>
                  <a:lnTo>
                    <a:pt x="8923" y="587088"/>
                  </a:lnTo>
                  <a:lnTo>
                    <a:pt x="4671" y="598065"/>
                  </a:lnTo>
                  <a:lnTo>
                    <a:pt x="1713" y="608961"/>
                  </a:lnTo>
                  <a:lnTo>
                    <a:pt x="202" y="619769"/>
                  </a:lnTo>
                  <a:lnTo>
                    <a:pt x="0" y="630501"/>
                  </a:lnTo>
                  <a:lnTo>
                    <a:pt x="852" y="641173"/>
                  </a:lnTo>
                  <a:lnTo>
                    <a:pt x="2504" y="651801"/>
                  </a:lnTo>
                  <a:lnTo>
                    <a:pt x="4900" y="662398"/>
                  </a:lnTo>
                  <a:lnTo>
                    <a:pt x="8177" y="672973"/>
                  </a:lnTo>
                  <a:lnTo>
                    <a:pt x="12353" y="683520"/>
                  </a:lnTo>
                  <a:lnTo>
                    <a:pt x="17629" y="693551"/>
                  </a:lnTo>
                  <a:lnTo>
                    <a:pt x="24460" y="702149"/>
                  </a:lnTo>
                  <a:lnTo>
                    <a:pt x="32941" y="708918"/>
                  </a:lnTo>
                  <a:lnTo>
                    <a:pt x="42551" y="713631"/>
                  </a:lnTo>
                  <a:lnTo>
                    <a:pt x="52380" y="715978"/>
                  </a:lnTo>
                  <a:lnTo>
                    <a:pt x="61874" y="716034"/>
                  </a:lnTo>
                  <a:lnTo>
                    <a:pt x="70856" y="714159"/>
                  </a:lnTo>
                  <a:lnTo>
                    <a:pt x="79341" y="710782"/>
                  </a:lnTo>
                  <a:lnTo>
                    <a:pt x="87416" y="706288"/>
                  </a:lnTo>
                  <a:lnTo>
                    <a:pt x="95177" y="700665"/>
                  </a:lnTo>
                  <a:lnTo>
                    <a:pt x="102710" y="693536"/>
                  </a:lnTo>
                  <a:lnTo>
                    <a:pt x="110076" y="684819"/>
                  </a:lnTo>
                  <a:lnTo>
                    <a:pt x="117162" y="674864"/>
                  </a:lnTo>
                  <a:lnTo>
                    <a:pt x="123694" y="664265"/>
                  </a:lnTo>
                  <a:lnTo>
                    <a:pt x="129569" y="653432"/>
                  </a:lnTo>
                  <a:lnTo>
                    <a:pt x="134836" y="642565"/>
                  </a:lnTo>
                  <a:lnTo>
                    <a:pt x="139608" y="631743"/>
                  </a:lnTo>
                  <a:lnTo>
                    <a:pt x="144004" y="620972"/>
                  </a:lnTo>
                  <a:lnTo>
                    <a:pt x="148127" y="609755"/>
                  </a:lnTo>
                  <a:lnTo>
                    <a:pt x="152055" y="597160"/>
                  </a:lnTo>
                  <a:lnTo>
                    <a:pt x="155845" y="582796"/>
                  </a:lnTo>
                  <a:lnTo>
                    <a:pt x="159375" y="567078"/>
                  </a:lnTo>
                  <a:lnTo>
                    <a:pt x="162366" y="550916"/>
                  </a:lnTo>
                  <a:lnTo>
                    <a:pt x="164714" y="534903"/>
                  </a:lnTo>
                  <a:lnTo>
                    <a:pt x="166629" y="519426"/>
                  </a:lnTo>
                  <a:lnTo>
                    <a:pt x="168530" y="504812"/>
                  </a:lnTo>
                  <a:lnTo>
                    <a:pt x="170657" y="491134"/>
                  </a:lnTo>
                  <a:lnTo>
                    <a:pt x="172919" y="478120"/>
                  </a:lnTo>
                  <a:lnTo>
                    <a:pt x="174984" y="465292"/>
                  </a:lnTo>
                  <a:lnTo>
                    <a:pt x="176675" y="452357"/>
                  </a:lnTo>
                  <a:lnTo>
                    <a:pt x="178132" y="439207"/>
                  </a:lnTo>
                  <a:lnTo>
                    <a:pt x="179717" y="425838"/>
                  </a:lnTo>
                  <a:lnTo>
                    <a:pt x="181630" y="412285"/>
                  </a:lnTo>
                  <a:lnTo>
                    <a:pt x="183746" y="398589"/>
                  </a:lnTo>
                  <a:lnTo>
                    <a:pt x="185713" y="384788"/>
                  </a:lnTo>
                  <a:lnTo>
                    <a:pt x="187333" y="370913"/>
                  </a:lnTo>
                  <a:lnTo>
                    <a:pt x="188573" y="356986"/>
                  </a:lnTo>
                  <a:lnTo>
                    <a:pt x="189480" y="343023"/>
                  </a:lnTo>
                  <a:lnTo>
                    <a:pt x="190125" y="329036"/>
                  </a:lnTo>
                  <a:lnTo>
                    <a:pt x="190574" y="315032"/>
                  </a:lnTo>
                  <a:lnTo>
                    <a:pt x="190884" y="301017"/>
                  </a:lnTo>
                  <a:lnTo>
                    <a:pt x="191095" y="286994"/>
                  </a:lnTo>
                  <a:lnTo>
                    <a:pt x="191237" y="272966"/>
                  </a:lnTo>
                  <a:lnTo>
                    <a:pt x="191335" y="258935"/>
                  </a:lnTo>
                  <a:lnTo>
                    <a:pt x="191395" y="244906"/>
                  </a:lnTo>
                  <a:lnTo>
                    <a:pt x="191266" y="231044"/>
                  </a:lnTo>
                  <a:lnTo>
                    <a:pt x="190647" y="217656"/>
                  </a:lnTo>
                  <a:lnTo>
                    <a:pt x="189417" y="204868"/>
                  </a:lnTo>
                  <a:lnTo>
                    <a:pt x="187778" y="192484"/>
                  </a:lnTo>
                  <a:lnTo>
                    <a:pt x="186139" y="180095"/>
                  </a:lnTo>
                  <a:lnTo>
                    <a:pt x="184737" y="167446"/>
                  </a:lnTo>
                  <a:lnTo>
                    <a:pt x="183476" y="153983"/>
                  </a:lnTo>
                  <a:lnTo>
                    <a:pt x="182022" y="138808"/>
                  </a:lnTo>
                  <a:lnTo>
                    <a:pt x="180192" y="121602"/>
                  </a:lnTo>
                  <a:lnTo>
                    <a:pt x="177963" y="103011"/>
                  </a:lnTo>
                  <a:lnTo>
                    <a:pt x="175387" y="84308"/>
                  </a:lnTo>
                  <a:lnTo>
                    <a:pt x="172540" y="66258"/>
                  </a:lnTo>
                  <a:lnTo>
                    <a:pt x="169493" y="49244"/>
                  </a:lnTo>
                  <a:lnTo>
                    <a:pt x="166301" y="33518"/>
                  </a:lnTo>
                  <a:lnTo>
                    <a:pt x="162995" y="19087"/>
                  </a:lnTo>
                  <a:lnTo>
                    <a:pt x="159127" y="6842"/>
                  </a:lnTo>
                  <a:lnTo>
                    <a:pt x="154141" y="0"/>
                  </a:lnTo>
                  <a:lnTo>
                    <a:pt x="148752" y="443"/>
                  </a:lnTo>
                  <a:lnTo>
                    <a:pt x="143921" y="6308"/>
                  </a:lnTo>
                  <a:lnTo>
                    <a:pt x="139836" y="16048"/>
                  </a:lnTo>
                  <a:lnTo>
                    <a:pt x="136585" y="28816"/>
                  </a:lnTo>
                  <a:lnTo>
                    <a:pt x="134134" y="43933"/>
                  </a:lnTo>
                  <a:lnTo>
                    <a:pt x="132354" y="60481"/>
                  </a:lnTo>
                  <a:lnTo>
                    <a:pt x="131094" y="77362"/>
                  </a:lnTo>
                  <a:lnTo>
                    <a:pt x="130218" y="93940"/>
                  </a:lnTo>
                  <a:lnTo>
                    <a:pt x="129616" y="110006"/>
                  </a:lnTo>
                  <a:lnTo>
                    <a:pt x="129206" y="125563"/>
                  </a:lnTo>
                  <a:lnTo>
                    <a:pt x="128929" y="140698"/>
                  </a:lnTo>
                  <a:lnTo>
                    <a:pt x="128741" y="155509"/>
                  </a:lnTo>
                  <a:lnTo>
                    <a:pt x="128615" y="170082"/>
                  </a:lnTo>
                  <a:lnTo>
                    <a:pt x="128531" y="184486"/>
                  </a:lnTo>
                  <a:lnTo>
                    <a:pt x="128474" y="198774"/>
                  </a:lnTo>
                  <a:lnTo>
                    <a:pt x="128436" y="212981"/>
                  </a:lnTo>
                  <a:lnTo>
                    <a:pt x="128411" y="227132"/>
                  </a:lnTo>
                  <a:lnTo>
                    <a:pt x="128394" y="241247"/>
                  </a:lnTo>
                  <a:lnTo>
                    <a:pt x="128382" y="255336"/>
                  </a:lnTo>
                  <a:lnTo>
                    <a:pt x="128375" y="269408"/>
                  </a:lnTo>
                  <a:lnTo>
                    <a:pt x="128370" y="283469"/>
                  </a:lnTo>
                  <a:lnTo>
                    <a:pt x="128367" y="297522"/>
                  </a:lnTo>
                  <a:lnTo>
                    <a:pt x="128365" y="311571"/>
                  </a:lnTo>
                  <a:lnTo>
                    <a:pt x="128363" y="325615"/>
                  </a:lnTo>
                  <a:lnTo>
                    <a:pt x="128362" y="339658"/>
                  </a:lnTo>
                  <a:lnTo>
                    <a:pt x="128361" y="353699"/>
                  </a:lnTo>
                  <a:lnTo>
                    <a:pt x="128361" y="367739"/>
                  </a:lnTo>
                  <a:lnTo>
                    <a:pt x="128361" y="381778"/>
                  </a:lnTo>
                  <a:lnTo>
                    <a:pt x="128366" y="395817"/>
                  </a:lnTo>
                  <a:lnTo>
                    <a:pt x="128538" y="409856"/>
                  </a:lnTo>
                  <a:lnTo>
                    <a:pt x="129186" y="423894"/>
                  </a:lnTo>
                  <a:lnTo>
                    <a:pt x="130439" y="437933"/>
                  </a:lnTo>
                  <a:lnTo>
                    <a:pt x="132265" y="451971"/>
                  </a:lnTo>
                  <a:lnTo>
                    <a:pt x="134562" y="466009"/>
                  </a:lnTo>
                  <a:lnTo>
                    <a:pt x="137218" y="480047"/>
                  </a:lnTo>
                  <a:lnTo>
                    <a:pt x="140136" y="494085"/>
                  </a:lnTo>
                  <a:lnTo>
                    <a:pt x="143240" y="508123"/>
                  </a:lnTo>
                  <a:lnTo>
                    <a:pt x="146474" y="522156"/>
                  </a:lnTo>
                  <a:lnTo>
                    <a:pt x="149797" y="536022"/>
                  </a:lnTo>
                  <a:lnTo>
                    <a:pt x="153181" y="549411"/>
                  </a:lnTo>
                  <a:lnTo>
                    <a:pt x="156611" y="562205"/>
                  </a:lnTo>
                  <a:lnTo>
                    <a:pt x="160237" y="574763"/>
                  </a:lnTo>
                  <a:lnTo>
                    <a:pt x="164357" y="587802"/>
                  </a:lnTo>
                  <a:lnTo>
                    <a:pt x="169094" y="601681"/>
                  </a:lnTo>
                  <a:lnTo>
                    <a:pt x="174412" y="616106"/>
                  </a:lnTo>
                  <a:lnTo>
                    <a:pt x="180207" y="630336"/>
                  </a:lnTo>
                  <a:lnTo>
                    <a:pt x="186356" y="643932"/>
                  </a:lnTo>
                  <a:lnTo>
                    <a:pt x="192456" y="656356"/>
                  </a:lnTo>
                  <a:lnTo>
                    <a:pt x="198432" y="668032"/>
                  </a:lnTo>
                  <a:lnTo>
                    <a:pt x="204806" y="679981"/>
                  </a:lnTo>
                  <a:lnTo>
                    <a:pt x="212588" y="694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11814" y="1671991"/>
              <a:ext cx="178986" cy="297296"/>
            </a:xfrm>
            <a:custGeom>
              <a:avLst/>
              <a:gdLst/>
              <a:ahLst/>
              <a:cxnLst/>
              <a:rect l="0" t="0" r="0" b="0"/>
              <a:pathLst>
                <a:path w="178986" h="297296">
                  <a:moveTo>
                    <a:pt x="0" y="42114"/>
                  </a:moveTo>
                  <a:lnTo>
                    <a:pt x="135" y="56782"/>
                  </a:lnTo>
                  <a:lnTo>
                    <a:pt x="1415" y="70694"/>
                  </a:lnTo>
                  <a:lnTo>
                    <a:pt x="4003" y="85187"/>
                  </a:lnTo>
                  <a:lnTo>
                    <a:pt x="7550" y="100216"/>
                  </a:lnTo>
                  <a:lnTo>
                    <a:pt x="11534" y="115392"/>
                  </a:lnTo>
                  <a:lnTo>
                    <a:pt x="15614" y="130459"/>
                  </a:lnTo>
                  <a:lnTo>
                    <a:pt x="19635" y="145324"/>
                  </a:lnTo>
                  <a:lnTo>
                    <a:pt x="23553" y="159984"/>
                  </a:lnTo>
                  <a:lnTo>
                    <a:pt x="27373" y="174471"/>
                  </a:lnTo>
                  <a:lnTo>
                    <a:pt x="31275" y="188827"/>
                  </a:lnTo>
                  <a:lnTo>
                    <a:pt x="35588" y="203085"/>
                  </a:lnTo>
                  <a:lnTo>
                    <a:pt x="40458" y="217265"/>
                  </a:lnTo>
                  <a:lnTo>
                    <a:pt x="45866" y="231060"/>
                  </a:lnTo>
                  <a:lnTo>
                    <a:pt x="51722" y="243871"/>
                  </a:lnTo>
                  <a:lnTo>
                    <a:pt x="57921" y="255449"/>
                  </a:lnTo>
                  <a:lnTo>
                    <a:pt x="64372" y="265868"/>
                  </a:lnTo>
                  <a:lnTo>
                    <a:pt x="71001" y="275334"/>
                  </a:lnTo>
                  <a:lnTo>
                    <a:pt x="77755" y="284051"/>
                  </a:lnTo>
                  <a:lnTo>
                    <a:pt x="84595" y="291398"/>
                  </a:lnTo>
                  <a:lnTo>
                    <a:pt x="91493" y="295992"/>
                  </a:lnTo>
                  <a:lnTo>
                    <a:pt x="98421" y="297295"/>
                  </a:lnTo>
                  <a:lnTo>
                    <a:pt x="105040" y="295389"/>
                  </a:lnTo>
                  <a:lnTo>
                    <a:pt x="110726" y="290530"/>
                  </a:lnTo>
                  <a:lnTo>
                    <a:pt x="115219" y="283190"/>
                  </a:lnTo>
                  <a:lnTo>
                    <a:pt x="118743" y="274078"/>
                  </a:lnTo>
                  <a:lnTo>
                    <a:pt x="121807" y="264003"/>
                  </a:lnTo>
                  <a:lnTo>
                    <a:pt x="124760" y="253495"/>
                  </a:lnTo>
                  <a:lnTo>
                    <a:pt x="127763" y="242666"/>
                  </a:lnTo>
                  <a:lnTo>
                    <a:pt x="130865" y="231331"/>
                  </a:lnTo>
                  <a:lnTo>
                    <a:pt x="134066" y="219408"/>
                  </a:lnTo>
                  <a:lnTo>
                    <a:pt x="137183" y="206942"/>
                  </a:lnTo>
                  <a:lnTo>
                    <a:pt x="139889" y="194033"/>
                  </a:lnTo>
                  <a:lnTo>
                    <a:pt x="142042" y="180793"/>
                  </a:lnTo>
                  <a:lnTo>
                    <a:pt x="143825" y="167477"/>
                  </a:lnTo>
                  <a:lnTo>
                    <a:pt x="145637" y="154463"/>
                  </a:lnTo>
                  <a:lnTo>
                    <a:pt x="147709" y="141929"/>
                  </a:lnTo>
                  <a:lnTo>
                    <a:pt x="150103" y="129717"/>
                  </a:lnTo>
                  <a:lnTo>
                    <a:pt x="152789" y="117443"/>
                  </a:lnTo>
                  <a:lnTo>
                    <a:pt x="155710" y="104890"/>
                  </a:lnTo>
                  <a:lnTo>
                    <a:pt x="158808" y="92170"/>
                  </a:lnTo>
                  <a:lnTo>
                    <a:pt x="162033" y="79624"/>
                  </a:lnTo>
                  <a:lnTo>
                    <a:pt x="165344" y="67445"/>
                  </a:lnTo>
                  <a:lnTo>
                    <a:pt x="168561" y="55729"/>
                  </a:lnTo>
                  <a:lnTo>
                    <a:pt x="171682" y="43189"/>
                  </a:lnTo>
                  <a:lnTo>
                    <a:pt x="174982" y="2649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48821" y="1690954"/>
              <a:ext cx="184134" cy="262290"/>
            </a:xfrm>
            <a:custGeom>
              <a:avLst/>
              <a:gdLst/>
              <a:ahLst/>
              <a:cxnLst/>
              <a:rect l="0" t="0" r="0" b="0"/>
              <a:pathLst>
                <a:path w="184134" h="262290">
                  <a:moveTo>
                    <a:pt x="5149" y="107379"/>
                  </a:moveTo>
                  <a:lnTo>
                    <a:pt x="8217" y="116046"/>
                  </a:lnTo>
                  <a:lnTo>
                    <a:pt x="12279" y="123112"/>
                  </a:lnTo>
                  <a:lnTo>
                    <a:pt x="17772" y="129218"/>
                  </a:lnTo>
                  <a:lnTo>
                    <a:pt x="24532" y="134619"/>
                  </a:lnTo>
                  <a:lnTo>
                    <a:pt x="32330" y="139481"/>
                  </a:lnTo>
                  <a:lnTo>
                    <a:pt x="40926" y="143927"/>
                  </a:lnTo>
                  <a:lnTo>
                    <a:pt x="50111" y="147575"/>
                  </a:lnTo>
                  <a:lnTo>
                    <a:pt x="59717" y="149590"/>
                  </a:lnTo>
                  <a:lnTo>
                    <a:pt x="69617" y="149646"/>
                  </a:lnTo>
                  <a:lnTo>
                    <a:pt x="79719" y="147886"/>
                  </a:lnTo>
                  <a:lnTo>
                    <a:pt x="89961" y="144645"/>
                  </a:lnTo>
                  <a:lnTo>
                    <a:pt x="100292" y="140275"/>
                  </a:lnTo>
                  <a:lnTo>
                    <a:pt x="110518" y="134920"/>
                  </a:lnTo>
                  <a:lnTo>
                    <a:pt x="120311" y="128509"/>
                  </a:lnTo>
                  <a:lnTo>
                    <a:pt x="129524" y="121091"/>
                  </a:lnTo>
                  <a:lnTo>
                    <a:pt x="138015" y="112825"/>
                  </a:lnTo>
                  <a:lnTo>
                    <a:pt x="145573" y="103898"/>
                  </a:lnTo>
                  <a:lnTo>
                    <a:pt x="152166" y="94480"/>
                  </a:lnTo>
                  <a:lnTo>
                    <a:pt x="157593" y="84544"/>
                  </a:lnTo>
                  <a:lnTo>
                    <a:pt x="161416" y="73890"/>
                  </a:lnTo>
                  <a:lnTo>
                    <a:pt x="163539" y="62471"/>
                  </a:lnTo>
                  <a:lnTo>
                    <a:pt x="163998" y="50701"/>
                  </a:lnTo>
                  <a:lnTo>
                    <a:pt x="162794" y="39333"/>
                  </a:lnTo>
                  <a:lnTo>
                    <a:pt x="160088" y="28772"/>
                  </a:lnTo>
                  <a:lnTo>
                    <a:pt x="155831" y="19394"/>
                  </a:lnTo>
                  <a:lnTo>
                    <a:pt x="149701" y="11699"/>
                  </a:lnTo>
                  <a:lnTo>
                    <a:pt x="141693" y="5796"/>
                  </a:lnTo>
                  <a:lnTo>
                    <a:pt x="132233" y="1799"/>
                  </a:lnTo>
                  <a:lnTo>
                    <a:pt x="121974" y="0"/>
                  </a:lnTo>
                  <a:lnTo>
                    <a:pt x="111377" y="342"/>
                  </a:lnTo>
                  <a:lnTo>
                    <a:pt x="100842" y="2501"/>
                  </a:lnTo>
                  <a:lnTo>
                    <a:pt x="90774" y="6076"/>
                  </a:lnTo>
                  <a:lnTo>
                    <a:pt x="81341" y="10701"/>
                  </a:lnTo>
                  <a:lnTo>
                    <a:pt x="72516" y="16244"/>
                  </a:lnTo>
                  <a:lnTo>
                    <a:pt x="64194" y="22787"/>
                  </a:lnTo>
                  <a:lnTo>
                    <a:pt x="56263" y="30298"/>
                  </a:lnTo>
                  <a:lnTo>
                    <a:pt x="48781" y="38628"/>
                  </a:lnTo>
                  <a:lnTo>
                    <a:pt x="41975" y="47599"/>
                  </a:lnTo>
                  <a:lnTo>
                    <a:pt x="35908" y="57047"/>
                  </a:lnTo>
                  <a:lnTo>
                    <a:pt x="30341" y="67001"/>
                  </a:lnTo>
                  <a:lnTo>
                    <a:pt x="24836" y="77669"/>
                  </a:lnTo>
                  <a:lnTo>
                    <a:pt x="19138" y="89111"/>
                  </a:lnTo>
                  <a:lnTo>
                    <a:pt x="13497" y="101405"/>
                  </a:lnTo>
                  <a:lnTo>
                    <a:pt x="8542" y="114722"/>
                  </a:lnTo>
                  <a:lnTo>
                    <a:pt x="4585" y="129046"/>
                  </a:lnTo>
                  <a:lnTo>
                    <a:pt x="1776" y="143902"/>
                  </a:lnTo>
                  <a:lnTo>
                    <a:pt x="266" y="158488"/>
                  </a:lnTo>
                  <a:lnTo>
                    <a:pt x="0" y="172364"/>
                  </a:lnTo>
                  <a:lnTo>
                    <a:pt x="940" y="185290"/>
                  </a:lnTo>
                  <a:lnTo>
                    <a:pt x="3159" y="197051"/>
                  </a:lnTo>
                  <a:lnTo>
                    <a:pt x="6574" y="207664"/>
                  </a:lnTo>
                  <a:lnTo>
                    <a:pt x="10984" y="217301"/>
                  </a:lnTo>
                  <a:lnTo>
                    <a:pt x="16159" y="226175"/>
                  </a:lnTo>
                  <a:lnTo>
                    <a:pt x="21907" y="234477"/>
                  </a:lnTo>
                  <a:lnTo>
                    <a:pt x="28393" y="242039"/>
                  </a:lnTo>
                  <a:lnTo>
                    <a:pt x="36110" y="248367"/>
                  </a:lnTo>
                  <a:lnTo>
                    <a:pt x="45235" y="253290"/>
                  </a:lnTo>
                  <a:lnTo>
                    <a:pt x="55804" y="256934"/>
                  </a:lnTo>
                  <a:lnTo>
                    <a:pt x="67881" y="259547"/>
                  </a:lnTo>
                  <a:lnTo>
                    <a:pt x="81328" y="261369"/>
                  </a:lnTo>
                  <a:lnTo>
                    <a:pt x="95409" y="262289"/>
                  </a:lnTo>
                  <a:lnTo>
                    <a:pt x="108933" y="261859"/>
                  </a:lnTo>
                  <a:lnTo>
                    <a:pt x="121279" y="259945"/>
                  </a:lnTo>
                  <a:lnTo>
                    <a:pt x="132453" y="256819"/>
                  </a:lnTo>
                  <a:lnTo>
                    <a:pt x="144119" y="252575"/>
                  </a:lnTo>
                  <a:lnTo>
                    <a:pt x="159529" y="245722"/>
                  </a:lnTo>
                  <a:lnTo>
                    <a:pt x="184133" y="233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96125" y="1735162"/>
              <a:ext cx="168457" cy="241471"/>
            </a:xfrm>
            <a:custGeom>
              <a:avLst/>
              <a:gdLst/>
              <a:ahLst/>
              <a:cxnLst/>
              <a:rect l="0" t="0" r="0" b="0"/>
              <a:pathLst>
                <a:path w="168457" h="241471">
                  <a:moveTo>
                    <a:pt x="0" y="94756"/>
                  </a:moveTo>
                  <a:lnTo>
                    <a:pt x="67" y="109291"/>
                  </a:lnTo>
                  <a:lnTo>
                    <a:pt x="707" y="121922"/>
                  </a:lnTo>
                  <a:lnTo>
                    <a:pt x="2004" y="133827"/>
                  </a:lnTo>
                  <a:lnTo>
                    <a:pt x="3863" y="145308"/>
                  </a:lnTo>
                  <a:lnTo>
                    <a:pt x="6179" y="156501"/>
                  </a:lnTo>
                  <a:lnTo>
                    <a:pt x="8846" y="167488"/>
                  </a:lnTo>
                  <a:lnTo>
                    <a:pt x="11770" y="178330"/>
                  </a:lnTo>
                  <a:lnTo>
                    <a:pt x="14877" y="189073"/>
                  </a:lnTo>
                  <a:lnTo>
                    <a:pt x="18112" y="199746"/>
                  </a:lnTo>
                  <a:lnTo>
                    <a:pt x="21437" y="210371"/>
                  </a:lnTo>
                  <a:lnTo>
                    <a:pt x="24821" y="220966"/>
                  </a:lnTo>
                  <a:lnTo>
                    <a:pt x="28230" y="231468"/>
                  </a:lnTo>
                  <a:lnTo>
                    <a:pt x="31067" y="239398"/>
                  </a:lnTo>
                  <a:lnTo>
                    <a:pt x="32249" y="241470"/>
                  </a:lnTo>
                  <a:lnTo>
                    <a:pt x="31424" y="238344"/>
                  </a:lnTo>
                  <a:lnTo>
                    <a:pt x="28858" y="231534"/>
                  </a:lnTo>
                  <a:lnTo>
                    <a:pt x="25126" y="222096"/>
                  </a:lnTo>
                  <a:lnTo>
                    <a:pt x="20901" y="210560"/>
                  </a:lnTo>
                  <a:lnTo>
                    <a:pt x="16609" y="197358"/>
                  </a:lnTo>
                  <a:lnTo>
                    <a:pt x="12754" y="183048"/>
                  </a:lnTo>
                  <a:lnTo>
                    <a:pt x="9998" y="168279"/>
                  </a:lnTo>
                  <a:lnTo>
                    <a:pt x="8592" y="153451"/>
                  </a:lnTo>
                  <a:lnTo>
                    <a:pt x="8445" y="138898"/>
                  </a:lnTo>
                  <a:lnTo>
                    <a:pt x="9326" y="124970"/>
                  </a:lnTo>
                  <a:lnTo>
                    <a:pt x="10997" y="111796"/>
                  </a:lnTo>
                  <a:lnTo>
                    <a:pt x="13575" y="99643"/>
                  </a:lnTo>
                  <a:lnTo>
                    <a:pt x="17506" y="88999"/>
                  </a:lnTo>
                  <a:lnTo>
                    <a:pt x="22928" y="79985"/>
                  </a:lnTo>
                  <a:lnTo>
                    <a:pt x="29686" y="72422"/>
                  </a:lnTo>
                  <a:lnTo>
                    <a:pt x="37518" y="66017"/>
                  </a:lnTo>
                  <a:lnTo>
                    <a:pt x="46162" y="60482"/>
                  </a:lnTo>
                  <a:lnTo>
                    <a:pt x="55559" y="55575"/>
                  </a:lnTo>
                  <a:lnTo>
                    <a:pt x="65844" y="51111"/>
                  </a:lnTo>
                  <a:lnTo>
                    <a:pt x="77016" y="46953"/>
                  </a:lnTo>
                  <a:lnTo>
                    <a:pt x="88788" y="43006"/>
                  </a:lnTo>
                  <a:lnTo>
                    <a:pt x="100690" y="39201"/>
                  </a:lnTo>
                  <a:lnTo>
                    <a:pt x="112428" y="35489"/>
                  </a:lnTo>
                  <a:lnTo>
                    <a:pt x="123647" y="31604"/>
                  </a:lnTo>
                  <a:lnTo>
                    <a:pt x="135055" y="26473"/>
                  </a:lnTo>
                  <a:lnTo>
                    <a:pt x="148766" y="1740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7223" y="1493006"/>
              <a:ext cx="254922" cy="471022"/>
            </a:xfrm>
            <a:custGeom>
              <a:avLst/>
              <a:gdLst/>
              <a:ahLst/>
              <a:cxnLst/>
              <a:rect l="0" t="0" r="0" b="0"/>
              <a:pathLst>
                <a:path w="254922" h="471022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2000" y="41083"/>
                  </a:lnTo>
                  <a:lnTo>
                    <a:pt x="3687" y="54771"/>
                  </a:lnTo>
                  <a:lnTo>
                    <a:pt x="5355" y="69576"/>
                  </a:lnTo>
                  <a:lnTo>
                    <a:pt x="6773" y="85732"/>
                  </a:lnTo>
                  <a:lnTo>
                    <a:pt x="8043" y="102976"/>
                  </a:lnTo>
                  <a:lnTo>
                    <a:pt x="9503" y="120770"/>
                  </a:lnTo>
                  <a:lnTo>
                    <a:pt x="11330" y="138737"/>
                  </a:lnTo>
                  <a:lnTo>
                    <a:pt x="13388" y="156698"/>
                  </a:lnTo>
                  <a:lnTo>
                    <a:pt x="15316" y="174589"/>
                  </a:lnTo>
                  <a:lnTo>
                    <a:pt x="16911" y="192399"/>
                  </a:lnTo>
                  <a:lnTo>
                    <a:pt x="18133" y="210138"/>
                  </a:lnTo>
                  <a:lnTo>
                    <a:pt x="19029" y="227822"/>
                  </a:lnTo>
                  <a:lnTo>
                    <a:pt x="19666" y="245464"/>
                  </a:lnTo>
                  <a:lnTo>
                    <a:pt x="20110" y="263077"/>
                  </a:lnTo>
                  <a:lnTo>
                    <a:pt x="20417" y="280669"/>
                  </a:lnTo>
                  <a:lnTo>
                    <a:pt x="20626" y="298242"/>
                  </a:lnTo>
                  <a:lnTo>
                    <a:pt x="20767" y="315636"/>
                  </a:lnTo>
                  <a:lnTo>
                    <a:pt x="20863" y="332549"/>
                  </a:lnTo>
                  <a:lnTo>
                    <a:pt x="20932" y="348848"/>
                  </a:lnTo>
                  <a:lnTo>
                    <a:pt x="21148" y="364403"/>
                  </a:lnTo>
                  <a:lnTo>
                    <a:pt x="21825" y="379010"/>
                  </a:lnTo>
                  <a:lnTo>
                    <a:pt x="23074" y="392578"/>
                  </a:lnTo>
                  <a:lnTo>
                    <a:pt x="24039" y="402655"/>
                  </a:lnTo>
                  <a:lnTo>
                    <a:pt x="23900" y="405976"/>
                  </a:lnTo>
                  <a:lnTo>
                    <a:pt x="23343" y="403418"/>
                  </a:lnTo>
                  <a:lnTo>
                    <a:pt x="22935" y="396969"/>
                  </a:lnTo>
                  <a:lnTo>
                    <a:pt x="23102" y="388365"/>
                  </a:lnTo>
                  <a:lnTo>
                    <a:pt x="23991" y="378678"/>
                  </a:lnTo>
                  <a:lnTo>
                    <a:pt x="25552" y="368315"/>
                  </a:lnTo>
                  <a:lnTo>
                    <a:pt x="27662" y="357251"/>
                  </a:lnTo>
                  <a:lnTo>
                    <a:pt x="30193" y="345493"/>
                  </a:lnTo>
                  <a:lnTo>
                    <a:pt x="33195" y="333296"/>
                  </a:lnTo>
                  <a:lnTo>
                    <a:pt x="36888" y="321096"/>
                  </a:lnTo>
                  <a:lnTo>
                    <a:pt x="41339" y="309151"/>
                  </a:lnTo>
                  <a:lnTo>
                    <a:pt x="46633" y="297857"/>
                  </a:lnTo>
                  <a:lnTo>
                    <a:pt x="52943" y="287803"/>
                  </a:lnTo>
                  <a:lnTo>
                    <a:pt x="60269" y="279198"/>
                  </a:lnTo>
                  <a:lnTo>
                    <a:pt x="68631" y="272081"/>
                  </a:lnTo>
                  <a:lnTo>
                    <a:pt x="78146" y="266509"/>
                  </a:lnTo>
                  <a:lnTo>
                    <a:pt x="88765" y="262356"/>
                  </a:lnTo>
                  <a:lnTo>
                    <a:pt x="100150" y="259531"/>
                  </a:lnTo>
                  <a:lnTo>
                    <a:pt x="111784" y="258067"/>
                  </a:lnTo>
                  <a:lnTo>
                    <a:pt x="123346" y="257860"/>
                  </a:lnTo>
                  <a:lnTo>
                    <a:pt x="134719" y="258855"/>
                  </a:lnTo>
                  <a:lnTo>
                    <a:pt x="145888" y="261116"/>
                  </a:lnTo>
                  <a:lnTo>
                    <a:pt x="156878" y="264564"/>
                  </a:lnTo>
                  <a:lnTo>
                    <a:pt x="167564" y="268996"/>
                  </a:lnTo>
                  <a:lnTo>
                    <a:pt x="177673" y="274188"/>
                  </a:lnTo>
                  <a:lnTo>
                    <a:pt x="187106" y="279938"/>
                  </a:lnTo>
                  <a:lnTo>
                    <a:pt x="195916" y="286086"/>
                  </a:lnTo>
                  <a:lnTo>
                    <a:pt x="204221" y="292511"/>
                  </a:lnTo>
                  <a:lnTo>
                    <a:pt x="212138" y="299133"/>
                  </a:lnTo>
                  <a:lnTo>
                    <a:pt x="219608" y="306054"/>
                  </a:lnTo>
                  <a:lnTo>
                    <a:pt x="226406" y="313540"/>
                  </a:lnTo>
                  <a:lnTo>
                    <a:pt x="232462" y="321690"/>
                  </a:lnTo>
                  <a:lnTo>
                    <a:pt x="237851" y="330453"/>
                  </a:lnTo>
                  <a:lnTo>
                    <a:pt x="242706" y="339713"/>
                  </a:lnTo>
                  <a:lnTo>
                    <a:pt x="247149" y="349352"/>
                  </a:lnTo>
                  <a:lnTo>
                    <a:pt x="250963" y="359265"/>
                  </a:lnTo>
                  <a:lnTo>
                    <a:pt x="253620" y="369372"/>
                  </a:lnTo>
                  <a:lnTo>
                    <a:pt x="254921" y="379614"/>
                  </a:lnTo>
                  <a:lnTo>
                    <a:pt x="254811" y="389949"/>
                  </a:lnTo>
                  <a:lnTo>
                    <a:pt x="253216" y="400348"/>
                  </a:lnTo>
                  <a:lnTo>
                    <a:pt x="250248" y="410784"/>
                  </a:lnTo>
                  <a:lnTo>
                    <a:pt x="245984" y="421081"/>
                  </a:lnTo>
                  <a:lnTo>
                    <a:pt x="240382" y="430922"/>
                  </a:lnTo>
                  <a:lnTo>
                    <a:pt x="233532" y="440162"/>
                  </a:lnTo>
                  <a:lnTo>
                    <a:pt x="225324" y="448502"/>
                  </a:lnTo>
                  <a:lnTo>
                    <a:pt x="215380" y="455425"/>
                  </a:lnTo>
                  <a:lnTo>
                    <a:pt x="203656" y="460783"/>
                  </a:lnTo>
                  <a:lnTo>
                    <a:pt x="190545" y="464737"/>
                  </a:lnTo>
                  <a:lnTo>
                    <a:pt x="176681" y="467565"/>
                  </a:lnTo>
                  <a:lnTo>
                    <a:pt x="162511" y="469540"/>
                  </a:lnTo>
                  <a:lnTo>
                    <a:pt x="148422" y="470734"/>
                  </a:lnTo>
                  <a:lnTo>
                    <a:pt x="134817" y="471021"/>
                  </a:lnTo>
                  <a:lnTo>
                    <a:pt x="121854" y="470402"/>
                  </a:lnTo>
                  <a:lnTo>
                    <a:pt x="109507" y="469005"/>
                  </a:lnTo>
                  <a:lnTo>
                    <a:pt x="97668" y="466997"/>
                  </a:lnTo>
                  <a:lnTo>
                    <a:pt x="86225" y="464530"/>
                  </a:lnTo>
                  <a:lnTo>
                    <a:pt x="75337" y="461500"/>
                  </a:lnTo>
                  <a:lnTo>
                    <a:pt x="64252" y="457043"/>
                  </a:lnTo>
                  <a:lnTo>
                    <a:pt x="50878" y="448535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01493" y="1752825"/>
              <a:ext cx="337898" cy="287664"/>
            </a:xfrm>
            <a:custGeom>
              <a:avLst/>
              <a:gdLst/>
              <a:ahLst/>
              <a:cxnLst/>
              <a:rect l="0" t="0" r="0" b="0"/>
              <a:pathLst>
                <a:path w="337898" h="287664">
                  <a:moveTo>
                    <a:pt x="231627" y="13922"/>
                  </a:moveTo>
                  <a:lnTo>
                    <a:pt x="222826" y="10988"/>
                  </a:lnTo>
                  <a:lnTo>
                    <a:pt x="214479" y="8206"/>
                  </a:lnTo>
                  <a:lnTo>
                    <a:pt x="205776" y="5316"/>
                  </a:lnTo>
                  <a:lnTo>
                    <a:pt x="196482" y="2621"/>
                  </a:lnTo>
                  <a:lnTo>
                    <a:pt x="186338" y="753"/>
                  </a:lnTo>
                  <a:lnTo>
                    <a:pt x="175298" y="0"/>
                  </a:lnTo>
                  <a:lnTo>
                    <a:pt x="163631" y="486"/>
                  </a:lnTo>
                  <a:lnTo>
                    <a:pt x="151809" y="2336"/>
                  </a:lnTo>
                  <a:lnTo>
                    <a:pt x="140124" y="5472"/>
                  </a:lnTo>
                  <a:lnTo>
                    <a:pt x="128841" y="9680"/>
                  </a:lnTo>
                  <a:lnTo>
                    <a:pt x="118263" y="14712"/>
                  </a:lnTo>
                  <a:lnTo>
                    <a:pt x="108484" y="20357"/>
                  </a:lnTo>
                  <a:lnTo>
                    <a:pt x="99427" y="26602"/>
                  </a:lnTo>
                  <a:lnTo>
                    <a:pt x="90949" y="33624"/>
                  </a:lnTo>
                  <a:lnTo>
                    <a:pt x="82922" y="41465"/>
                  </a:lnTo>
                  <a:lnTo>
                    <a:pt x="75715" y="50188"/>
                  </a:lnTo>
                  <a:lnTo>
                    <a:pt x="70158" y="59954"/>
                  </a:lnTo>
                  <a:lnTo>
                    <a:pt x="66581" y="70726"/>
                  </a:lnTo>
                  <a:lnTo>
                    <a:pt x="65162" y="81536"/>
                  </a:lnTo>
                  <a:lnTo>
                    <a:pt x="66180" y="90655"/>
                  </a:lnTo>
                  <a:lnTo>
                    <a:pt x="69535" y="97258"/>
                  </a:lnTo>
                  <a:lnTo>
                    <a:pt x="74856" y="101365"/>
                  </a:lnTo>
                  <a:lnTo>
                    <a:pt x="81698" y="103372"/>
                  </a:lnTo>
                  <a:lnTo>
                    <a:pt x="89664" y="103758"/>
                  </a:lnTo>
                  <a:lnTo>
                    <a:pt x="98432" y="102954"/>
                  </a:lnTo>
                  <a:lnTo>
                    <a:pt x="107760" y="101301"/>
                  </a:lnTo>
                  <a:lnTo>
                    <a:pt x="117476" y="99065"/>
                  </a:lnTo>
                  <a:lnTo>
                    <a:pt x="127456" y="96757"/>
                  </a:lnTo>
                  <a:lnTo>
                    <a:pt x="137616" y="95120"/>
                  </a:lnTo>
                  <a:lnTo>
                    <a:pt x="147902" y="94509"/>
                  </a:lnTo>
                  <a:lnTo>
                    <a:pt x="158438" y="95084"/>
                  </a:lnTo>
                  <a:lnTo>
                    <a:pt x="169504" y="96989"/>
                  </a:lnTo>
                  <a:lnTo>
                    <a:pt x="181207" y="100162"/>
                  </a:lnTo>
                  <a:lnTo>
                    <a:pt x="193339" y="104392"/>
                  </a:lnTo>
                  <a:lnTo>
                    <a:pt x="205483" y="109440"/>
                  </a:lnTo>
                  <a:lnTo>
                    <a:pt x="217392" y="115090"/>
                  </a:lnTo>
                  <a:lnTo>
                    <a:pt x="228998" y="121168"/>
                  </a:lnTo>
                  <a:lnTo>
                    <a:pt x="240325" y="127546"/>
                  </a:lnTo>
                  <a:lnTo>
                    <a:pt x="251426" y="134136"/>
                  </a:lnTo>
                  <a:lnTo>
                    <a:pt x="262355" y="141036"/>
                  </a:lnTo>
                  <a:lnTo>
                    <a:pt x="273159" y="148507"/>
                  </a:lnTo>
                  <a:lnTo>
                    <a:pt x="283872" y="156652"/>
                  </a:lnTo>
                  <a:lnTo>
                    <a:pt x="294357" y="165581"/>
                  </a:lnTo>
                  <a:lnTo>
                    <a:pt x="304324" y="175485"/>
                  </a:lnTo>
                  <a:lnTo>
                    <a:pt x="313648" y="186374"/>
                  </a:lnTo>
                  <a:lnTo>
                    <a:pt x="322045" y="198111"/>
                  </a:lnTo>
                  <a:lnTo>
                    <a:pt x="329006" y="210513"/>
                  </a:lnTo>
                  <a:lnTo>
                    <a:pt x="334372" y="223397"/>
                  </a:lnTo>
                  <a:lnTo>
                    <a:pt x="337651" y="236131"/>
                  </a:lnTo>
                  <a:lnTo>
                    <a:pt x="337897" y="247688"/>
                  </a:lnTo>
                  <a:lnTo>
                    <a:pt x="334867" y="257599"/>
                  </a:lnTo>
                  <a:lnTo>
                    <a:pt x="328764" y="265742"/>
                  </a:lnTo>
                  <a:lnTo>
                    <a:pt x="319867" y="272078"/>
                  </a:lnTo>
                  <a:lnTo>
                    <a:pt x="308627" y="276779"/>
                  </a:lnTo>
                  <a:lnTo>
                    <a:pt x="295558" y="279990"/>
                  </a:lnTo>
                  <a:lnTo>
                    <a:pt x="281133" y="281720"/>
                  </a:lnTo>
                  <a:lnTo>
                    <a:pt x="265735" y="282118"/>
                  </a:lnTo>
                  <a:lnTo>
                    <a:pt x="249654" y="281593"/>
                  </a:lnTo>
                  <a:lnTo>
                    <a:pt x="233100" y="280712"/>
                  </a:lnTo>
                  <a:lnTo>
                    <a:pt x="216219" y="279827"/>
                  </a:lnTo>
                  <a:lnTo>
                    <a:pt x="198950" y="279083"/>
                  </a:lnTo>
                  <a:lnTo>
                    <a:pt x="181057" y="278510"/>
                  </a:lnTo>
                  <a:lnTo>
                    <a:pt x="162464" y="278089"/>
                  </a:lnTo>
                  <a:lnTo>
                    <a:pt x="143399" y="277790"/>
                  </a:lnTo>
                  <a:lnTo>
                    <a:pt x="124294" y="277580"/>
                  </a:lnTo>
                  <a:lnTo>
                    <a:pt x="105414" y="277441"/>
                  </a:lnTo>
                  <a:lnTo>
                    <a:pt x="87160" y="277515"/>
                  </a:lnTo>
                  <a:lnTo>
                    <a:pt x="70128" y="278097"/>
                  </a:lnTo>
                  <a:lnTo>
                    <a:pt x="54540" y="279300"/>
                  </a:lnTo>
                  <a:lnTo>
                    <a:pt x="40725" y="280931"/>
                  </a:lnTo>
                  <a:lnTo>
                    <a:pt x="27939" y="282735"/>
                  </a:lnTo>
                  <a:lnTo>
                    <a:pt x="15061" y="284870"/>
                  </a:lnTo>
                  <a:lnTo>
                    <a:pt x="0" y="287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54343" y="1429835"/>
              <a:ext cx="20014" cy="610654"/>
            </a:xfrm>
            <a:custGeom>
              <a:avLst/>
              <a:gdLst/>
              <a:ahLst/>
              <a:cxnLst/>
              <a:rect l="0" t="0" r="0" b="0"/>
              <a:pathLst>
                <a:path w="20014" h="610654">
                  <a:moveTo>
                    <a:pt x="10528" y="0"/>
                  </a:moveTo>
                  <a:lnTo>
                    <a:pt x="10528" y="14803"/>
                  </a:lnTo>
                  <a:lnTo>
                    <a:pt x="10528" y="29995"/>
                  </a:lnTo>
                  <a:lnTo>
                    <a:pt x="10528" y="47072"/>
                  </a:lnTo>
                  <a:lnTo>
                    <a:pt x="10528" y="65475"/>
                  </a:lnTo>
                  <a:lnTo>
                    <a:pt x="10528" y="83987"/>
                  </a:lnTo>
                  <a:lnTo>
                    <a:pt x="10528" y="101885"/>
                  </a:lnTo>
                  <a:lnTo>
                    <a:pt x="10528" y="119119"/>
                  </a:lnTo>
                  <a:lnTo>
                    <a:pt x="10528" y="136048"/>
                  </a:lnTo>
                  <a:lnTo>
                    <a:pt x="10528" y="152948"/>
                  </a:lnTo>
                  <a:lnTo>
                    <a:pt x="10528" y="169940"/>
                  </a:lnTo>
                  <a:lnTo>
                    <a:pt x="10528" y="187055"/>
                  </a:lnTo>
                  <a:lnTo>
                    <a:pt x="10528" y="204278"/>
                  </a:lnTo>
                  <a:lnTo>
                    <a:pt x="10528" y="221424"/>
                  </a:lnTo>
                  <a:lnTo>
                    <a:pt x="10528" y="238163"/>
                  </a:lnTo>
                  <a:lnTo>
                    <a:pt x="10528" y="254347"/>
                  </a:lnTo>
                  <a:lnTo>
                    <a:pt x="10528" y="269993"/>
                  </a:lnTo>
                  <a:lnTo>
                    <a:pt x="10528" y="285193"/>
                  </a:lnTo>
                  <a:lnTo>
                    <a:pt x="10528" y="300050"/>
                  </a:lnTo>
                  <a:lnTo>
                    <a:pt x="10528" y="314656"/>
                  </a:lnTo>
                  <a:lnTo>
                    <a:pt x="10528" y="329083"/>
                  </a:lnTo>
                  <a:lnTo>
                    <a:pt x="10533" y="343386"/>
                  </a:lnTo>
                  <a:lnTo>
                    <a:pt x="10706" y="357603"/>
                  </a:lnTo>
                  <a:lnTo>
                    <a:pt x="11354" y="371762"/>
                  </a:lnTo>
                  <a:lnTo>
                    <a:pt x="12603" y="385881"/>
                  </a:lnTo>
                  <a:lnTo>
                    <a:pt x="14256" y="399973"/>
                  </a:lnTo>
                  <a:lnTo>
                    <a:pt x="15904" y="414048"/>
                  </a:lnTo>
                  <a:lnTo>
                    <a:pt x="17306" y="428119"/>
                  </a:lnTo>
                  <a:lnTo>
                    <a:pt x="18399" y="442519"/>
                  </a:lnTo>
                  <a:lnTo>
                    <a:pt x="19207" y="457865"/>
                  </a:lnTo>
                  <a:lnTo>
                    <a:pt x="19781" y="474408"/>
                  </a:lnTo>
                  <a:lnTo>
                    <a:pt x="20013" y="491756"/>
                  </a:lnTo>
                  <a:lnTo>
                    <a:pt x="19644" y="509093"/>
                  </a:lnTo>
                  <a:lnTo>
                    <a:pt x="18582" y="525930"/>
                  </a:lnTo>
                  <a:lnTo>
                    <a:pt x="16849" y="541921"/>
                  </a:lnTo>
                  <a:lnTo>
                    <a:pt x="14222" y="558481"/>
                  </a:lnTo>
                  <a:lnTo>
                    <a:pt x="9353" y="579293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96374" y="1514063"/>
              <a:ext cx="663296" cy="94758"/>
            </a:xfrm>
            <a:custGeom>
              <a:avLst/>
              <a:gdLst/>
              <a:ahLst/>
              <a:cxnLst/>
              <a:rect l="0" t="0" r="0" b="0"/>
              <a:pathLst>
                <a:path w="663296" h="94758">
                  <a:moveTo>
                    <a:pt x="663295" y="0"/>
                  </a:moveTo>
                  <a:lnTo>
                    <a:pt x="648761" y="67"/>
                  </a:lnTo>
                  <a:lnTo>
                    <a:pt x="636130" y="707"/>
                  </a:lnTo>
                  <a:lnTo>
                    <a:pt x="624221" y="2004"/>
                  </a:lnTo>
                  <a:lnTo>
                    <a:pt x="612566" y="3864"/>
                  </a:lnTo>
                  <a:lnTo>
                    <a:pt x="600725" y="6180"/>
                  </a:lnTo>
                  <a:lnTo>
                    <a:pt x="588484" y="8842"/>
                  </a:lnTo>
                  <a:lnTo>
                    <a:pt x="575817" y="11593"/>
                  </a:lnTo>
                  <a:lnTo>
                    <a:pt x="562777" y="14052"/>
                  </a:lnTo>
                  <a:lnTo>
                    <a:pt x="549448" y="16039"/>
                  </a:lnTo>
                  <a:lnTo>
                    <a:pt x="535904" y="17710"/>
                  </a:lnTo>
                  <a:lnTo>
                    <a:pt x="522206" y="19446"/>
                  </a:lnTo>
                  <a:lnTo>
                    <a:pt x="508399" y="21464"/>
                  </a:lnTo>
                  <a:lnTo>
                    <a:pt x="494518" y="23651"/>
                  </a:lnTo>
                  <a:lnTo>
                    <a:pt x="480586" y="25667"/>
                  </a:lnTo>
                  <a:lnTo>
                    <a:pt x="466615" y="27324"/>
                  </a:lnTo>
                  <a:lnTo>
                    <a:pt x="452452" y="28759"/>
                  </a:lnTo>
                  <a:lnTo>
                    <a:pt x="437797" y="30330"/>
                  </a:lnTo>
                  <a:lnTo>
                    <a:pt x="422527" y="32233"/>
                  </a:lnTo>
                  <a:lnTo>
                    <a:pt x="406678" y="34342"/>
                  </a:lnTo>
                  <a:lnTo>
                    <a:pt x="390353" y="36304"/>
                  </a:lnTo>
                  <a:lnTo>
                    <a:pt x="373670" y="37926"/>
                  </a:lnTo>
                  <a:lnTo>
                    <a:pt x="356890" y="39337"/>
                  </a:lnTo>
                  <a:lnTo>
                    <a:pt x="340399" y="40891"/>
                  </a:lnTo>
                  <a:lnTo>
                    <a:pt x="324377" y="42788"/>
                  </a:lnTo>
                  <a:lnTo>
                    <a:pt x="308670" y="45063"/>
                  </a:lnTo>
                  <a:lnTo>
                    <a:pt x="292898" y="47668"/>
                  </a:lnTo>
                  <a:lnTo>
                    <a:pt x="276843" y="50531"/>
                  </a:lnTo>
                  <a:lnTo>
                    <a:pt x="260618" y="53419"/>
                  </a:lnTo>
                  <a:lnTo>
                    <a:pt x="244564" y="55972"/>
                  </a:lnTo>
                  <a:lnTo>
                    <a:pt x="228869" y="58022"/>
                  </a:lnTo>
                  <a:lnTo>
                    <a:pt x="213396" y="59736"/>
                  </a:lnTo>
                  <a:lnTo>
                    <a:pt x="197788" y="61501"/>
                  </a:lnTo>
                  <a:lnTo>
                    <a:pt x="181846" y="63543"/>
                  </a:lnTo>
                  <a:lnTo>
                    <a:pt x="165699" y="65917"/>
                  </a:lnTo>
                  <a:lnTo>
                    <a:pt x="149699" y="68589"/>
                  </a:lnTo>
                  <a:lnTo>
                    <a:pt x="134030" y="71501"/>
                  </a:lnTo>
                  <a:lnTo>
                    <a:pt x="118236" y="74592"/>
                  </a:lnTo>
                  <a:lnTo>
                    <a:pt x="101347" y="77814"/>
                  </a:lnTo>
                  <a:lnTo>
                    <a:pt x="82937" y="81122"/>
                  </a:lnTo>
                  <a:lnTo>
                    <a:pt x="64108" y="84337"/>
                  </a:lnTo>
                  <a:lnTo>
                    <a:pt x="45370" y="87457"/>
                  </a:lnTo>
                  <a:lnTo>
                    <a:pt x="25070" y="9075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56054" y="1356136"/>
              <a:ext cx="194691" cy="642239"/>
            </a:xfrm>
            <a:custGeom>
              <a:avLst/>
              <a:gdLst/>
              <a:ahLst/>
              <a:cxnLst/>
              <a:rect l="0" t="0" r="0" b="0"/>
              <a:pathLst>
                <a:path w="194691" h="642239">
                  <a:moveTo>
                    <a:pt x="19388" y="0"/>
                  </a:moveTo>
                  <a:lnTo>
                    <a:pt x="16588" y="11869"/>
                  </a:lnTo>
                  <a:lnTo>
                    <a:pt x="15085" y="24278"/>
                  </a:lnTo>
                  <a:lnTo>
                    <a:pt x="14775" y="38474"/>
                  </a:lnTo>
                  <a:lnTo>
                    <a:pt x="15282" y="54528"/>
                  </a:lnTo>
                  <a:lnTo>
                    <a:pt x="16101" y="72469"/>
                  </a:lnTo>
                  <a:lnTo>
                    <a:pt x="16916" y="92111"/>
                  </a:lnTo>
                  <a:lnTo>
                    <a:pt x="17600" y="113136"/>
                  </a:lnTo>
                  <a:lnTo>
                    <a:pt x="18127" y="135212"/>
                  </a:lnTo>
                  <a:lnTo>
                    <a:pt x="18518" y="158040"/>
                  </a:lnTo>
                  <a:lnTo>
                    <a:pt x="18964" y="180907"/>
                  </a:lnTo>
                  <a:lnTo>
                    <a:pt x="19805" y="202725"/>
                  </a:lnTo>
                  <a:lnTo>
                    <a:pt x="21186" y="222989"/>
                  </a:lnTo>
                  <a:lnTo>
                    <a:pt x="22928" y="241713"/>
                  </a:lnTo>
                  <a:lnTo>
                    <a:pt x="24638" y="259144"/>
                  </a:lnTo>
                  <a:lnTo>
                    <a:pt x="26082" y="275578"/>
                  </a:lnTo>
                  <a:lnTo>
                    <a:pt x="27203" y="291279"/>
                  </a:lnTo>
                  <a:lnTo>
                    <a:pt x="28029" y="306458"/>
                  </a:lnTo>
                  <a:lnTo>
                    <a:pt x="28615" y="321287"/>
                  </a:lnTo>
                  <a:lnTo>
                    <a:pt x="28855" y="336369"/>
                  </a:lnTo>
                  <a:lnTo>
                    <a:pt x="28492" y="352707"/>
                  </a:lnTo>
                  <a:lnTo>
                    <a:pt x="27438" y="370738"/>
                  </a:lnTo>
                  <a:lnTo>
                    <a:pt x="25917" y="390239"/>
                  </a:lnTo>
                  <a:lnTo>
                    <a:pt x="24359" y="410626"/>
                  </a:lnTo>
                  <a:lnTo>
                    <a:pt x="23016" y="431450"/>
                  </a:lnTo>
                  <a:lnTo>
                    <a:pt x="21964" y="452465"/>
                  </a:lnTo>
                  <a:lnTo>
                    <a:pt x="21183" y="473552"/>
                  </a:lnTo>
                  <a:lnTo>
                    <a:pt x="20618" y="494649"/>
                  </a:lnTo>
                  <a:lnTo>
                    <a:pt x="20053" y="515407"/>
                  </a:lnTo>
                  <a:lnTo>
                    <a:pt x="19133" y="535205"/>
                  </a:lnTo>
                  <a:lnTo>
                    <a:pt x="17693" y="553780"/>
                  </a:lnTo>
                  <a:lnTo>
                    <a:pt x="15742" y="571034"/>
                  </a:lnTo>
                  <a:lnTo>
                    <a:pt x="13360" y="586864"/>
                  </a:lnTo>
                  <a:lnTo>
                    <a:pt x="10642" y="601301"/>
                  </a:lnTo>
                  <a:lnTo>
                    <a:pt x="7525" y="612241"/>
                  </a:lnTo>
                  <a:lnTo>
                    <a:pt x="4416" y="616469"/>
                  </a:lnTo>
                  <a:lnTo>
                    <a:pt x="2154" y="614223"/>
                  </a:lnTo>
                  <a:lnTo>
                    <a:pt x="717" y="607097"/>
                  </a:lnTo>
                  <a:lnTo>
                    <a:pt x="0" y="596898"/>
                  </a:lnTo>
                  <a:lnTo>
                    <a:pt x="102" y="585336"/>
                  </a:lnTo>
                  <a:lnTo>
                    <a:pt x="1015" y="573424"/>
                  </a:lnTo>
                  <a:lnTo>
                    <a:pt x="2626" y="561448"/>
                  </a:lnTo>
                  <a:lnTo>
                    <a:pt x="4785" y="549241"/>
                  </a:lnTo>
                  <a:lnTo>
                    <a:pt x="7354" y="536684"/>
                  </a:lnTo>
                  <a:lnTo>
                    <a:pt x="10214" y="523770"/>
                  </a:lnTo>
                  <a:lnTo>
                    <a:pt x="13282" y="510549"/>
                  </a:lnTo>
                  <a:lnTo>
                    <a:pt x="16496" y="497095"/>
                  </a:lnTo>
                  <a:lnTo>
                    <a:pt x="19977" y="483633"/>
                  </a:lnTo>
                  <a:lnTo>
                    <a:pt x="23998" y="470520"/>
                  </a:lnTo>
                  <a:lnTo>
                    <a:pt x="28669" y="457929"/>
                  </a:lnTo>
                  <a:lnTo>
                    <a:pt x="33943" y="446017"/>
                  </a:lnTo>
                  <a:lnTo>
                    <a:pt x="39709" y="435010"/>
                  </a:lnTo>
                  <a:lnTo>
                    <a:pt x="45852" y="424944"/>
                  </a:lnTo>
                  <a:lnTo>
                    <a:pt x="52434" y="415862"/>
                  </a:lnTo>
                  <a:lnTo>
                    <a:pt x="59684" y="407899"/>
                  </a:lnTo>
                  <a:lnTo>
                    <a:pt x="67668" y="401035"/>
                  </a:lnTo>
                  <a:lnTo>
                    <a:pt x="76148" y="395595"/>
                  </a:lnTo>
                  <a:lnTo>
                    <a:pt x="84687" y="392294"/>
                  </a:lnTo>
                  <a:lnTo>
                    <a:pt x="93022" y="391336"/>
                  </a:lnTo>
                  <a:lnTo>
                    <a:pt x="101076" y="392473"/>
                  </a:lnTo>
                  <a:lnTo>
                    <a:pt x="108863" y="395287"/>
                  </a:lnTo>
                  <a:lnTo>
                    <a:pt x="116434" y="399371"/>
                  </a:lnTo>
                  <a:lnTo>
                    <a:pt x="123840" y="404704"/>
                  </a:lnTo>
                  <a:lnTo>
                    <a:pt x="131128" y="411631"/>
                  </a:lnTo>
                  <a:lnTo>
                    <a:pt x="138325" y="420213"/>
                  </a:lnTo>
                  <a:lnTo>
                    <a:pt x="145296" y="430246"/>
                  </a:lnTo>
                  <a:lnTo>
                    <a:pt x="151751" y="441430"/>
                  </a:lnTo>
                  <a:lnTo>
                    <a:pt x="157573" y="453468"/>
                  </a:lnTo>
                  <a:lnTo>
                    <a:pt x="162805" y="465958"/>
                  </a:lnTo>
                  <a:lnTo>
                    <a:pt x="167554" y="478409"/>
                  </a:lnTo>
                  <a:lnTo>
                    <a:pt x="171933" y="490561"/>
                  </a:lnTo>
                  <a:lnTo>
                    <a:pt x="176046" y="502517"/>
                  </a:lnTo>
                  <a:lnTo>
                    <a:pt x="179968" y="514617"/>
                  </a:lnTo>
                  <a:lnTo>
                    <a:pt x="183753" y="527058"/>
                  </a:lnTo>
                  <a:lnTo>
                    <a:pt x="187280" y="539873"/>
                  </a:lnTo>
                  <a:lnTo>
                    <a:pt x="190269" y="553016"/>
                  </a:lnTo>
                  <a:lnTo>
                    <a:pt x="192606" y="566408"/>
                  </a:lnTo>
                  <a:lnTo>
                    <a:pt x="194149" y="579763"/>
                  </a:lnTo>
                  <a:lnTo>
                    <a:pt x="194690" y="594111"/>
                  </a:lnTo>
                  <a:lnTo>
                    <a:pt x="193158" y="612948"/>
                  </a:lnTo>
                  <a:lnTo>
                    <a:pt x="187844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19652" y="1803425"/>
              <a:ext cx="250629" cy="194950"/>
            </a:xfrm>
            <a:custGeom>
              <a:avLst/>
              <a:gdLst/>
              <a:ahLst/>
              <a:cxnLst/>
              <a:rect l="0" t="0" r="0" b="0"/>
              <a:pathLst>
                <a:path w="250629" h="194950">
                  <a:moveTo>
                    <a:pt x="113758" y="121249"/>
                  </a:moveTo>
                  <a:lnTo>
                    <a:pt x="119559" y="112448"/>
                  </a:lnTo>
                  <a:lnTo>
                    <a:pt x="124483" y="104101"/>
                  </a:lnTo>
                  <a:lnTo>
                    <a:pt x="128977" y="95398"/>
                  </a:lnTo>
                  <a:lnTo>
                    <a:pt x="132852" y="86105"/>
                  </a:lnTo>
                  <a:lnTo>
                    <a:pt x="135569" y="75961"/>
                  </a:lnTo>
                  <a:lnTo>
                    <a:pt x="136914" y="64920"/>
                  </a:lnTo>
                  <a:lnTo>
                    <a:pt x="136670" y="53254"/>
                  </a:lnTo>
                  <a:lnTo>
                    <a:pt x="134456" y="41432"/>
                  </a:lnTo>
                  <a:lnTo>
                    <a:pt x="130250" y="29761"/>
                  </a:lnTo>
                  <a:lnTo>
                    <a:pt x="124002" y="18995"/>
                  </a:lnTo>
                  <a:lnTo>
                    <a:pt x="115464" y="10363"/>
                  </a:lnTo>
                  <a:lnTo>
                    <a:pt x="104735" y="4348"/>
                  </a:lnTo>
                  <a:lnTo>
                    <a:pt x="92653" y="940"/>
                  </a:lnTo>
                  <a:lnTo>
                    <a:pt x="80552" y="0"/>
                  </a:lnTo>
                  <a:lnTo>
                    <a:pt x="69201" y="1189"/>
                  </a:lnTo>
                  <a:lnTo>
                    <a:pt x="58805" y="4391"/>
                  </a:lnTo>
                  <a:lnTo>
                    <a:pt x="49288" y="9795"/>
                  </a:lnTo>
                  <a:lnTo>
                    <a:pt x="40485" y="17309"/>
                  </a:lnTo>
                  <a:lnTo>
                    <a:pt x="32387" y="26435"/>
                  </a:lnTo>
                  <a:lnTo>
                    <a:pt x="25152" y="36468"/>
                  </a:lnTo>
                  <a:lnTo>
                    <a:pt x="18800" y="46922"/>
                  </a:lnTo>
                  <a:lnTo>
                    <a:pt x="13378" y="57702"/>
                  </a:lnTo>
                  <a:lnTo>
                    <a:pt x="9034" y="68998"/>
                  </a:lnTo>
                  <a:lnTo>
                    <a:pt x="5741" y="80892"/>
                  </a:lnTo>
                  <a:lnTo>
                    <a:pt x="3344" y="93338"/>
                  </a:lnTo>
                  <a:lnTo>
                    <a:pt x="1644" y="106232"/>
                  </a:lnTo>
                  <a:lnTo>
                    <a:pt x="468" y="119457"/>
                  </a:lnTo>
                  <a:lnTo>
                    <a:pt x="0" y="132594"/>
                  </a:lnTo>
                  <a:lnTo>
                    <a:pt x="741" y="144955"/>
                  </a:lnTo>
                  <a:lnTo>
                    <a:pt x="2877" y="156214"/>
                  </a:lnTo>
                  <a:lnTo>
                    <a:pt x="6447" y="165907"/>
                  </a:lnTo>
                  <a:lnTo>
                    <a:pt x="11518" y="173290"/>
                  </a:lnTo>
                  <a:lnTo>
                    <a:pt x="17964" y="178173"/>
                  </a:lnTo>
                  <a:lnTo>
                    <a:pt x="25378" y="180671"/>
                  </a:lnTo>
                  <a:lnTo>
                    <a:pt x="33183" y="180927"/>
                  </a:lnTo>
                  <a:lnTo>
                    <a:pt x="41019" y="179252"/>
                  </a:lnTo>
                  <a:lnTo>
                    <a:pt x="48736" y="176047"/>
                  </a:lnTo>
                  <a:lnTo>
                    <a:pt x="56297" y="171696"/>
                  </a:lnTo>
                  <a:lnTo>
                    <a:pt x="63714" y="166509"/>
                  </a:lnTo>
                  <a:lnTo>
                    <a:pt x="71019" y="160403"/>
                  </a:lnTo>
                  <a:lnTo>
                    <a:pt x="78237" y="152941"/>
                  </a:lnTo>
                  <a:lnTo>
                    <a:pt x="85389" y="143997"/>
                  </a:lnTo>
                  <a:lnTo>
                    <a:pt x="92329" y="133888"/>
                  </a:lnTo>
                  <a:lnTo>
                    <a:pt x="98764" y="123185"/>
                  </a:lnTo>
                  <a:lnTo>
                    <a:pt x="104572" y="112277"/>
                  </a:lnTo>
                  <a:lnTo>
                    <a:pt x="109794" y="101191"/>
                  </a:lnTo>
                  <a:lnTo>
                    <a:pt x="114537" y="89689"/>
                  </a:lnTo>
                  <a:lnTo>
                    <a:pt x="118919" y="77746"/>
                  </a:lnTo>
                  <a:lnTo>
                    <a:pt x="123256" y="68534"/>
                  </a:lnTo>
                  <a:lnTo>
                    <a:pt x="127445" y="66003"/>
                  </a:lnTo>
                  <a:lnTo>
                    <a:pt x="130943" y="68835"/>
                  </a:lnTo>
                  <a:lnTo>
                    <a:pt x="133990" y="74957"/>
                  </a:lnTo>
                  <a:lnTo>
                    <a:pt x="136910" y="83122"/>
                  </a:lnTo>
                  <a:lnTo>
                    <a:pt x="139875" y="92819"/>
                  </a:lnTo>
                  <a:lnTo>
                    <a:pt x="142950" y="103711"/>
                  </a:lnTo>
                  <a:lnTo>
                    <a:pt x="146300" y="115185"/>
                  </a:lnTo>
                  <a:lnTo>
                    <a:pt x="150217" y="126383"/>
                  </a:lnTo>
                  <a:lnTo>
                    <a:pt x="154809" y="136854"/>
                  </a:lnTo>
                  <a:lnTo>
                    <a:pt x="160026" y="146518"/>
                  </a:lnTo>
                  <a:lnTo>
                    <a:pt x="165751" y="155473"/>
                  </a:lnTo>
                  <a:lnTo>
                    <a:pt x="171870" y="163860"/>
                  </a:lnTo>
                  <a:lnTo>
                    <a:pt x="178606" y="171493"/>
                  </a:lnTo>
                  <a:lnTo>
                    <a:pt x="186492" y="177877"/>
                  </a:lnTo>
                  <a:lnTo>
                    <a:pt x="195712" y="182840"/>
                  </a:lnTo>
                  <a:lnTo>
                    <a:pt x="205736" y="186522"/>
                  </a:lnTo>
                  <a:lnTo>
                    <a:pt x="216586" y="189558"/>
                  </a:lnTo>
                  <a:lnTo>
                    <a:pt x="230335" y="192214"/>
                  </a:lnTo>
                  <a:lnTo>
                    <a:pt x="250628" y="194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86094" y="1450892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5" y="122228"/>
                  </a:lnTo>
                  <a:lnTo>
                    <a:pt x="178" y="136452"/>
                  </a:lnTo>
                  <a:lnTo>
                    <a:pt x="826" y="150622"/>
                  </a:lnTo>
                  <a:lnTo>
                    <a:pt x="2074" y="164757"/>
                  </a:lnTo>
                  <a:lnTo>
                    <a:pt x="3726" y="179030"/>
                  </a:lnTo>
                  <a:lnTo>
                    <a:pt x="5375" y="193760"/>
                  </a:lnTo>
                  <a:lnTo>
                    <a:pt x="6778" y="209076"/>
                  </a:lnTo>
                  <a:lnTo>
                    <a:pt x="7870" y="224786"/>
                  </a:lnTo>
                  <a:lnTo>
                    <a:pt x="8678" y="240485"/>
                  </a:lnTo>
                  <a:lnTo>
                    <a:pt x="9256" y="255939"/>
                  </a:lnTo>
                  <a:lnTo>
                    <a:pt x="9661" y="271249"/>
                  </a:lnTo>
                  <a:lnTo>
                    <a:pt x="9941" y="286747"/>
                  </a:lnTo>
                  <a:lnTo>
                    <a:pt x="10132" y="302619"/>
                  </a:lnTo>
                  <a:lnTo>
                    <a:pt x="10262" y="318889"/>
                  </a:lnTo>
                  <a:lnTo>
                    <a:pt x="10349" y="335505"/>
                  </a:lnTo>
                  <a:lnTo>
                    <a:pt x="10408" y="352386"/>
                  </a:lnTo>
                  <a:lnTo>
                    <a:pt x="10448" y="369300"/>
                  </a:lnTo>
                  <a:lnTo>
                    <a:pt x="10474" y="385882"/>
                  </a:lnTo>
                  <a:lnTo>
                    <a:pt x="10493" y="401960"/>
                  </a:lnTo>
                  <a:lnTo>
                    <a:pt x="10504" y="417536"/>
                  </a:lnTo>
                  <a:lnTo>
                    <a:pt x="10512" y="432688"/>
                  </a:lnTo>
                  <a:lnTo>
                    <a:pt x="10517" y="447522"/>
                  </a:lnTo>
                  <a:lnTo>
                    <a:pt x="10520" y="462452"/>
                  </a:lnTo>
                  <a:lnTo>
                    <a:pt x="10523" y="478162"/>
                  </a:lnTo>
                  <a:lnTo>
                    <a:pt x="10524" y="494953"/>
                  </a:lnTo>
                  <a:lnTo>
                    <a:pt x="10525" y="512469"/>
                  </a:lnTo>
                  <a:lnTo>
                    <a:pt x="10526" y="529920"/>
                  </a:lnTo>
                  <a:lnTo>
                    <a:pt x="10531" y="546824"/>
                  </a:lnTo>
                  <a:lnTo>
                    <a:pt x="10734" y="562462"/>
                  </a:lnTo>
                  <a:lnTo>
                    <a:pt x="11635" y="577259"/>
                  </a:lnTo>
                  <a:lnTo>
                    <a:pt x="14434" y="592506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43897" y="1619348"/>
              <a:ext cx="663296" cy="105286"/>
            </a:xfrm>
            <a:custGeom>
              <a:avLst/>
              <a:gdLst/>
              <a:ahLst/>
              <a:cxnLst/>
              <a:rect l="0" t="0" r="0" b="0"/>
              <a:pathLst>
                <a:path w="663296" h="105286">
                  <a:moveTo>
                    <a:pt x="663295" y="105285"/>
                  </a:moveTo>
                  <a:lnTo>
                    <a:pt x="648761" y="99485"/>
                  </a:lnTo>
                  <a:lnTo>
                    <a:pt x="636130" y="94560"/>
                  </a:lnTo>
                  <a:lnTo>
                    <a:pt x="624220" y="90062"/>
                  </a:lnTo>
                  <a:lnTo>
                    <a:pt x="612566" y="86014"/>
                  </a:lnTo>
                  <a:lnTo>
                    <a:pt x="600726" y="82649"/>
                  </a:lnTo>
                  <a:lnTo>
                    <a:pt x="588481" y="80031"/>
                  </a:lnTo>
                  <a:lnTo>
                    <a:pt x="575639" y="77759"/>
                  </a:lnTo>
                  <a:lnTo>
                    <a:pt x="561952" y="75084"/>
                  </a:lnTo>
                  <a:lnTo>
                    <a:pt x="547374" y="71620"/>
                  </a:lnTo>
                  <a:lnTo>
                    <a:pt x="532178" y="67647"/>
                  </a:lnTo>
                  <a:lnTo>
                    <a:pt x="516831" y="63895"/>
                  </a:lnTo>
                  <a:lnTo>
                    <a:pt x="501618" y="60775"/>
                  </a:lnTo>
                  <a:lnTo>
                    <a:pt x="486471" y="58207"/>
                  </a:lnTo>
                  <a:lnTo>
                    <a:pt x="471081" y="55802"/>
                  </a:lnTo>
                  <a:lnTo>
                    <a:pt x="455279" y="53298"/>
                  </a:lnTo>
                  <a:lnTo>
                    <a:pt x="438885" y="50599"/>
                  </a:lnTo>
                  <a:lnTo>
                    <a:pt x="421655" y="47701"/>
                  </a:lnTo>
                  <a:lnTo>
                    <a:pt x="403538" y="44635"/>
                  </a:lnTo>
                  <a:lnTo>
                    <a:pt x="384640" y="41438"/>
                  </a:lnTo>
                  <a:lnTo>
                    <a:pt x="365124" y="38145"/>
                  </a:lnTo>
                  <a:lnTo>
                    <a:pt x="345143" y="34785"/>
                  </a:lnTo>
                  <a:lnTo>
                    <a:pt x="324829" y="31377"/>
                  </a:lnTo>
                  <a:lnTo>
                    <a:pt x="304278" y="27936"/>
                  </a:lnTo>
                  <a:lnTo>
                    <a:pt x="283569" y="24477"/>
                  </a:lnTo>
                  <a:lnTo>
                    <a:pt x="262917" y="21172"/>
                  </a:lnTo>
                  <a:lnTo>
                    <a:pt x="242664" y="18331"/>
                  </a:lnTo>
                  <a:lnTo>
                    <a:pt x="222961" y="16085"/>
                  </a:lnTo>
                  <a:lnTo>
                    <a:pt x="203627" y="14237"/>
                  </a:lnTo>
                  <a:lnTo>
                    <a:pt x="184265" y="12382"/>
                  </a:lnTo>
                  <a:lnTo>
                    <a:pt x="164633" y="10284"/>
                  </a:lnTo>
                  <a:lnTo>
                    <a:pt x="144345" y="8043"/>
                  </a:lnTo>
                  <a:lnTo>
                    <a:pt x="122813" y="5991"/>
                  </a:lnTo>
                  <a:lnTo>
                    <a:pt x="99873" y="4315"/>
                  </a:lnTo>
                  <a:lnTo>
                    <a:pt x="76870" y="3033"/>
                  </a:lnTo>
                  <a:lnTo>
                    <a:pt x="54196" y="1960"/>
                  </a:lnTo>
                  <a:lnTo>
                    <a:pt x="29858" y="1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169819" y="2616624"/>
            <a:ext cx="386445" cy="811415"/>
          </a:xfrm>
          <a:custGeom>
            <a:avLst/>
            <a:gdLst/>
            <a:ahLst/>
            <a:cxnLst/>
            <a:rect l="0" t="0" r="0" b="0"/>
            <a:pathLst>
              <a:path w="386445" h="811415">
                <a:moveTo>
                  <a:pt x="375915" y="36688"/>
                </a:moveTo>
                <a:lnTo>
                  <a:pt x="369981" y="30821"/>
                </a:lnTo>
                <a:lnTo>
                  <a:pt x="363776" y="25256"/>
                </a:lnTo>
                <a:lnTo>
                  <a:pt x="356676" y="19466"/>
                </a:lnTo>
                <a:lnTo>
                  <a:pt x="348563" y="13731"/>
                </a:lnTo>
                <a:lnTo>
                  <a:pt x="339268" y="8698"/>
                </a:lnTo>
                <a:lnTo>
                  <a:pt x="328816" y="4681"/>
                </a:lnTo>
                <a:lnTo>
                  <a:pt x="317218" y="1829"/>
                </a:lnTo>
                <a:lnTo>
                  <a:pt x="304383" y="288"/>
                </a:lnTo>
                <a:lnTo>
                  <a:pt x="290386" y="0"/>
                </a:lnTo>
                <a:lnTo>
                  <a:pt x="275581" y="926"/>
                </a:lnTo>
                <a:lnTo>
                  <a:pt x="260499" y="3134"/>
                </a:lnTo>
                <a:lnTo>
                  <a:pt x="245472" y="6552"/>
                </a:lnTo>
                <a:lnTo>
                  <a:pt x="230790" y="11302"/>
                </a:lnTo>
                <a:lnTo>
                  <a:pt x="216778" y="17771"/>
                </a:lnTo>
                <a:lnTo>
                  <a:pt x="203544" y="26005"/>
                </a:lnTo>
                <a:lnTo>
                  <a:pt x="191183" y="35449"/>
                </a:lnTo>
                <a:lnTo>
                  <a:pt x="179866" y="45165"/>
                </a:lnTo>
                <a:lnTo>
                  <a:pt x="169584" y="54584"/>
                </a:lnTo>
                <a:lnTo>
                  <a:pt x="160185" y="63515"/>
                </a:lnTo>
                <a:lnTo>
                  <a:pt x="151476" y="71965"/>
                </a:lnTo>
                <a:lnTo>
                  <a:pt x="143285" y="80022"/>
                </a:lnTo>
                <a:lnTo>
                  <a:pt x="135630" y="87941"/>
                </a:lnTo>
                <a:lnTo>
                  <a:pt x="128707" y="96112"/>
                </a:lnTo>
                <a:lnTo>
                  <a:pt x="122562" y="104730"/>
                </a:lnTo>
                <a:lnTo>
                  <a:pt x="116943" y="113809"/>
                </a:lnTo>
                <a:lnTo>
                  <a:pt x="111403" y="123284"/>
                </a:lnTo>
                <a:lnTo>
                  <a:pt x="105673" y="133070"/>
                </a:lnTo>
                <a:lnTo>
                  <a:pt x="99670" y="143252"/>
                </a:lnTo>
                <a:lnTo>
                  <a:pt x="93408" y="154072"/>
                </a:lnTo>
                <a:lnTo>
                  <a:pt x="86938" y="165611"/>
                </a:lnTo>
                <a:lnTo>
                  <a:pt x="80474" y="177800"/>
                </a:lnTo>
                <a:lnTo>
                  <a:pt x="74367" y="190514"/>
                </a:lnTo>
                <a:lnTo>
                  <a:pt x="68782" y="203624"/>
                </a:lnTo>
                <a:lnTo>
                  <a:pt x="63712" y="217021"/>
                </a:lnTo>
                <a:lnTo>
                  <a:pt x="59073" y="230620"/>
                </a:lnTo>
                <a:lnTo>
                  <a:pt x="54766" y="244360"/>
                </a:lnTo>
                <a:lnTo>
                  <a:pt x="50703" y="258197"/>
                </a:lnTo>
                <a:lnTo>
                  <a:pt x="46814" y="272100"/>
                </a:lnTo>
                <a:lnTo>
                  <a:pt x="43041" y="286047"/>
                </a:lnTo>
                <a:lnTo>
                  <a:pt x="39183" y="300023"/>
                </a:lnTo>
                <a:lnTo>
                  <a:pt x="34908" y="314021"/>
                </a:lnTo>
                <a:lnTo>
                  <a:pt x="30075" y="328031"/>
                </a:lnTo>
                <a:lnTo>
                  <a:pt x="25032" y="342051"/>
                </a:lnTo>
                <a:lnTo>
                  <a:pt x="20487" y="356077"/>
                </a:lnTo>
                <a:lnTo>
                  <a:pt x="16800" y="370107"/>
                </a:lnTo>
                <a:lnTo>
                  <a:pt x="13834" y="384140"/>
                </a:lnTo>
                <a:lnTo>
                  <a:pt x="11155" y="398174"/>
                </a:lnTo>
                <a:lnTo>
                  <a:pt x="8467" y="412214"/>
                </a:lnTo>
                <a:lnTo>
                  <a:pt x="5814" y="426423"/>
                </a:lnTo>
                <a:lnTo>
                  <a:pt x="3478" y="441109"/>
                </a:lnTo>
                <a:lnTo>
                  <a:pt x="1611" y="456394"/>
                </a:lnTo>
                <a:lnTo>
                  <a:pt x="374" y="472085"/>
                </a:lnTo>
                <a:lnTo>
                  <a:pt x="0" y="487771"/>
                </a:lnTo>
                <a:lnTo>
                  <a:pt x="527" y="503211"/>
                </a:lnTo>
                <a:lnTo>
                  <a:pt x="1678" y="518342"/>
                </a:lnTo>
                <a:lnTo>
                  <a:pt x="2982" y="533188"/>
                </a:lnTo>
                <a:lnTo>
                  <a:pt x="4155" y="547799"/>
                </a:lnTo>
                <a:lnTo>
                  <a:pt x="5262" y="562069"/>
                </a:lnTo>
                <a:lnTo>
                  <a:pt x="6611" y="575738"/>
                </a:lnTo>
                <a:lnTo>
                  <a:pt x="8357" y="588719"/>
                </a:lnTo>
                <a:lnTo>
                  <a:pt x="10021" y="601234"/>
                </a:lnTo>
                <a:lnTo>
                  <a:pt x="10619" y="613711"/>
                </a:lnTo>
                <a:lnTo>
                  <a:pt x="9699" y="626401"/>
                </a:lnTo>
                <a:lnTo>
                  <a:pt x="7775" y="639213"/>
                </a:lnTo>
                <a:lnTo>
                  <a:pt x="6012" y="651821"/>
                </a:lnTo>
                <a:lnTo>
                  <a:pt x="5091" y="664045"/>
                </a:lnTo>
                <a:lnTo>
                  <a:pt x="5171" y="675865"/>
                </a:lnTo>
                <a:lnTo>
                  <a:pt x="6155" y="687335"/>
                </a:lnTo>
                <a:lnTo>
                  <a:pt x="7866" y="698527"/>
                </a:lnTo>
                <a:lnTo>
                  <a:pt x="10288" y="709347"/>
                </a:lnTo>
                <a:lnTo>
                  <a:pt x="13576" y="719547"/>
                </a:lnTo>
                <a:lnTo>
                  <a:pt x="17745" y="729040"/>
                </a:lnTo>
                <a:lnTo>
                  <a:pt x="22677" y="737891"/>
                </a:lnTo>
                <a:lnTo>
                  <a:pt x="28211" y="746222"/>
                </a:lnTo>
                <a:lnTo>
                  <a:pt x="34194" y="754162"/>
                </a:lnTo>
                <a:lnTo>
                  <a:pt x="40499" y="761817"/>
                </a:lnTo>
                <a:lnTo>
                  <a:pt x="47030" y="769271"/>
                </a:lnTo>
                <a:lnTo>
                  <a:pt x="53728" y="776581"/>
                </a:lnTo>
                <a:lnTo>
                  <a:pt x="60869" y="783627"/>
                </a:lnTo>
                <a:lnTo>
                  <a:pt x="69035" y="790132"/>
                </a:lnTo>
                <a:lnTo>
                  <a:pt x="78460" y="795984"/>
                </a:lnTo>
                <a:lnTo>
                  <a:pt x="89062" y="801065"/>
                </a:lnTo>
                <a:lnTo>
                  <a:pt x="100629" y="805179"/>
                </a:lnTo>
                <a:lnTo>
                  <a:pt x="112930" y="808312"/>
                </a:lnTo>
                <a:lnTo>
                  <a:pt x="125765" y="810432"/>
                </a:lnTo>
                <a:lnTo>
                  <a:pt x="138980" y="811414"/>
                </a:lnTo>
                <a:lnTo>
                  <a:pt x="152458" y="811298"/>
                </a:lnTo>
                <a:lnTo>
                  <a:pt x="166118" y="810255"/>
                </a:lnTo>
                <a:lnTo>
                  <a:pt x="179901" y="808493"/>
                </a:lnTo>
                <a:lnTo>
                  <a:pt x="193767" y="806194"/>
                </a:lnTo>
                <a:lnTo>
                  <a:pt x="207691" y="803347"/>
                </a:lnTo>
                <a:lnTo>
                  <a:pt x="221652" y="799759"/>
                </a:lnTo>
                <a:lnTo>
                  <a:pt x="235634" y="795377"/>
                </a:lnTo>
                <a:lnTo>
                  <a:pt x="249465" y="790129"/>
                </a:lnTo>
                <a:lnTo>
                  <a:pt x="262831" y="783850"/>
                </a:lnTo>
                <a:lnTo>
                  <a:pt x="275601" y="776549"/>
                </a:lnTo>
                <a:lnTo>
                  <a:pt x="287804" y="768374"/>
                </a:lnTo>
                <a:lnTo>
                  <a:pt x="299538" y="759516"/>
                </a:lnTo>
                <a:lnTo>
                  <a:pt x="310915" y="750156"/>
                </a:lnTo>
                <a:lnTo>
                  <a:pt x="322032" y="740601"/>
                </a:lnTo>
                <a:lnTo>
                  <a:pt x="332964" y="731267"/>
                </a:lnTo>
                <a:lnTo>
                  <a:pt x="343752" y="722371"/>
                </a:lnTo>
                <a:lnTo>
                  <a:pt x="353985" y="714236"/>
                </a:lnTo>
                <a:lnTo>
                  <a:pt x="363804" y="706584"/>
                </a:lnTo>
                <a:lnTo>
                  <a:pt x="374076" y="698744"/>
                </a:lnTo>
                <a:lnTo>
                  <a:pt x="386444" y="6894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600248" y="3093963"/>
            <a:ext cx="258189" cy="260184"/>
          </a:xfrm>
          <a:custGeom>
            <a:avLst/>
            <a:gdLst/>
            <a:ahLst/>
            <a:cxnLst/>
            <a:rect l="0" t="0" r="0" b="0"/>
            <a:pathLst>
              <a:path w="258189" h="260184">
                <a:moveTo>
                  <a:pt x="166584" y="54189"/>
                </a:moveTo>
                <a:lnTo>
                  <a:pt x="169318" y="45387"/>
                </a:lnTo>
                <a:lnTo>
                  <a:pt x="170179" y="37041"/>
                </a:lnTo>
                <a:lnTo>
                  <a:pt x="169180" y="28356"/>
                </a:lnTo>
                <a:lnTo>
                  <a:pt x="166295" y="19753"/>
                </a:lnTo>
                <a:lnTo>
                  <a:pt x="161214" y="12203"/>
                </a:lnTo>
                <a:lnTo>
                  <a:pt x="153977" y="6180"/>
                </a:lnTo>
                <a:lnTo>
                  <a:pt x="145066" y="1988"/>
                </a:lnTo>
                <a:lnTo>
                  <a:pt x="135191" y="0"/>
                </a:lnTo>
                <a:lnTo>
                  <a:pt x="124860" y="193"/>
                </a:lnTo>
                <a:lnTo>
                  <a:pt x="114505" y="2408"/>
                </a:lnTo>
                <a:lnTo>
                  <a:pt x="104559" y="6545"/>
                </a:lnTo>
                <a:lnTo>
                  <a:pt x="95209" y="12359"/>
                </a:lnTo>
                <a:lnTo>
                  <a:pt x="86440" y="19512"/>
                </a:lnTo>
                <a:lnTo>
                  <a:pt x="78156" y="27675"/>
                </a:lnTo>
                <a:lnTo>
                  <a:pt x="70245" y="36569"/>
                </a:lnTo>
                <a:lnTo>
                  <a:pt x="62607" y="45979"/>
                </a:lnTo>
                <a:lnTo>
                  <a:pt x="55164" y="55748"/>
                </a:lnTo>
                <a:lnTo>
                  <a:pt x="47861" y="65764"/>
                </a:lnTo>
                <a:lnTo>
                  <a:pt x="40819" y="75947"/>
                </a:lnTo>
                <a:lnTo>
                  <a:pt x="34317" y="86243"/>
                </a:lnTo>
                <a:lnTo>
                  <a:pt x="28467" y="96620"/>
                </a:lnTo>
                <a:lnTo>
                  <a:pt x="23387" y="107218"/>
                </a:lnTo>
                <a:lnTo>
                  <a:pt x="19273" y="118325"/>
                </a:lnTo>
                <a:lnTo>
                  <a:pt x="16128" y="130052"/>
                </a:lnTo>
                <a:lnTo>
                  <a:pt x="13489" y="142029"/>
                </a:lnTo>
                <a:lnTo>
                  <a:pt x="10563" y="153536"/>
                </a:lnTo>
                <a:lnTo>
                  <a:pt x="6938" y="164205"/>
                </a:lnTo>
                <a:lnTo>
                  <a:pt x="3195" y="174164"/>
                </a:lnTo>
                <a:lnTo>
                  <a:pt x="661" y="183847"/>
                </a:lnTo>
                <a:lnTo>
                  <a:pt x="0" y="193542"/>
                </a:lnTo>
                <a:lnTo>
                  <a:pt x="1222" y="203207"/>
                </a:lnTo>
                <a:lnTo>
                  <a:pt x="4035" y="212557"/>
                </a:lnTo>
                <a:lnTo>
                  <a:pt x="8089" y="221439"/>
                </a:lnTo>
                <a:lnTo>
                  <a:pt x="13388" y="229693"/>
                </a:lnTo>
                <a:lnTo>
                  <a:pt x="20285" y="237084"/>
                </a:lnTo>
                <a:lnTo>
                  <a:pt x="28849" y="243567"/>
                </a:lnTo>
                <a:lnTo>
                  <a:pt x="39038" y="249088"/>
                </a:lnTo>
                <a:lnTo>
                  <a:pt x="50857" y="253507"/>
                </a:lnTo>
                <a:lnTo>
                  <a:pt x="64136" y="256846"/>
                </a:lnTo>
                <a:lnTo>
                  <a:pt x="78272" y="259106"/>
                </a:lnTo>
                <a:lnTo>
                  <a:pt x="92367" y="260183"/>
                </a:lnTo>
                <a:lnTo>
                  <a:pt x="105915" y="260121"/>
                </a:lnTo>
                <a:lnTo>
                  <a:pt x="118788" y="258775"/>
                </a:lnTo>
                <a:lnTo>
                  <a:pt x="131047" y="255745"/>
                </a:lnTo>
                <a:lnTo>
                  <a:pt x="142808" y="250968"/>
                </a:lnTo>
                <a:lnTo>
                  <a:pt x="154029" y="244829"/>
                </a:lnTo>
                <a:lnTo>
                  <a:pt x="164505" y="237953"/>
                </a:lnTo>
                <a:lnTo>
                  <a:pt x="174194" y="230775"/>
                </a:lnTo>
                <a:lnTo>
                  <a:pt x="183346" y="223519"/>
                </a:lnTo>
                <a:lnTo>
                  <a:pt x="192413" y="216275"/>
                </a:lnTo>
                <a:lnTo>
                  <a:pt x="201661" y="209062"/>
                </a:lnTo>
                <a:lnTo>
                  <a:pt x="211007" y="201559"/>
                </a:lnTo>
                <a:lnTo>
                  <a:pt x="220137" y="193143"/>
                </a:lnTo>
                <a:lnTo>
                  <a:pt x="228863" y="183546"/>
                </a:lnTo>
                <a:lnTo>
                  <a:pt x="236841" y="172826"/>
                </a:lnTo>
                <a:lnTo>
                  <a:pt x="243514" y="161180"/>
                </a:lnTo>
                <a:lnTo>
                  <a:pt x="248700" y="148826"/>
                </a:lnTo>
                <a:lnTo>
                  <a:pt x="252536" y="135955"/>
                </a:lnTo>
                <a:lnTo>
                  <a:pt x="255284" y="122717"/>
                </a:lnTo>
                <a:lnTo>
                  <a:pt x="257203" y="109227"/>
                </a:lnTo>
                <a:lnTo>
                  <a:pt x="258188" y="95729"/>
                </a:lnTo>
                <a:lnTo>
                  <a:pt x="257802" y="82587"/>
                </a:lnTo>
                <a:lnTo>
                  <a:pt x="255914" y="69973"/>
                </a:lnTo>
                <a:lnTo>
                  <a:pt x="252680" y="58045"/>
                </a:lnTo>
                <a:lnTo>
                  <a:pt x="248369" y="47027"/>
                </a:lnTo>
                <a:lnTo>
                  <a:pt x="243241" y="36962"/>
                </a:lnTo>
                <a:lnTo>
                  <a:pt x="237358" y="28220"/>
                </a:lnTo>
                <a:lnTo>
                  <a:pt x="230585" y="21550"/>
                </a:lnTo>
                <a:lnTo>
                  <a:pt x="222930" y="17181"/>
                </a:lnTo>
                <a:lnTo>
                  <a:pt x="214780" y="15102"/>
                </a:lnTo>
                <a:lnTo>
                  <a:pt x="205923" y="15327"/>
                </a:lnTo>
                <a:lnTo>
                  <a:pt x="194464" y="20114"/>
                </a:lnTo>
                <a:lnTo>
                  <a:pt x="177113" y="331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921848" y="3106179"/>
            <a:ext cx="297899" cy="242016"/>
          </a:xfrm>
          <a:custGeom>
            <a:avLst/>
            <a:gdLst/>
            <a:ahLst/>
            <a:cxnLst/>
            <a:rect l="0" t="0" r="0" b="0"/>
            <a:pathLst>
              <a:path w="297899" h="242016">
                <a:moveTo>
                  <a:pt x="23969" y="126201"/>
                </a:moveTo>
                <a:lnTo>
                  <a:pt x="26769" y="135002"/>
                </a:lnTo>
                <a:lnTo>
                  <a:pt x="28271" y="143349"/>
                </a:lnTo>
                <a:lnTo>
                  <a:pt x="28582" y="152052"/>
                </a:lnTo>
                <a:lnTo>
                  <a:pt x="28075" y="161346"/>
                </a:lnTo>
                <a:lnTo>
                  <a:pt x="27256" y="171489"/>
                </a:lnTo>
                <a:lnTo>
                  <a:pt x="26436" y="182530"/>
                </a:lnTo>
                <a:lnTo>
                  <a:pt x="25579" y="194197"/>
                </a:lnTo>
                <a:lnTo>
                  <a:pt x="24404" y="206019"/>
                </a:lnTo>
                <a:lnTo>
                  <a:pt x="22753" y="217677"/>
                </a:lnTo>
                <a:lnTo>
                  <a:pt x="20199" y="227936"/>
                </a:lnTo>
                <a:lnTo>
                  <a:pt x="16253" y="233648"/>
                </a:lnTo>
                <a:lnTo>
                  <a:pt x="11601" y="233493"/>
                </a:lnTo>
                <a:lnTo>
                  <a:pt x="7239" y="229512"/>
                </a:lnTo>
                <a:lnTo>
                  <a:pt x="3605" y="223053"/>
                </a:lnTo>
                <a:lnTo>
                  <a:pt x="1169" y="214660"/>
                </a:lnTo>
                <a:lnTo>
                  <a:pt x="66" y="204717"/>
                </a:lnTo>
                <a:lnTo>
                  <a:pt x="0" y="193581"/>
                </a:lnTo>
                <a:lnTo>
                  <a:pt x="426" y="181564"/>
                </a:lnTo>
                <a:lnTo>
                  <a:pt x="977" y="168912"/>
                </a:lnTo>
                <a:lnTo>
                  <a:pt x="1483" y="155650"/>
                </a:lnTo>
                <a:lnTo>
                  <a:pt x="1890" y="141606"/>
                </a:lnTo>
                <a:lnTo>
                  <a:pt x="2202" y="126758"/>
                </a:lnTo>
                <a:lnTo>
                  <a:pt x="2596" y="111532"/>
                </a:lnTo>
                <a:lnTo>
                  <a:pt x="3401" y="96690"/>
                </a:lnTo>
                <a:lnTo>
                  <a:pt x="4763" y="82633"/>
                </a:lnTo>
                <a:lnTo>
                  <a:pt x="6662" y="69416"/>
                </a:lnTo>
                <a:lnTo>
                  <a:pt x="9009" y="56925"/>
                </a:lnTo>
                <a:lnTo>
                  <a:pt x="11713" y="45013"/>
                </a:lnTo>
                <a:lnTo>
                  <a:pt x="15173" y="33861"/>
                </a:lnTo>
                <a:lnTo>
                  <a:pt x="20238" y="23962"/>
                </a:lnTo>
                <a:lnTo>
                  <a:pt x="27237" y="15494"/>
                </a:lnTo>
                <a:lnTo>
                  <a:pt x="35872" y="8654"/>
                </a:lnTo>
                <a:lnTo>
                  <a:pt x="45502" y="3807"/>
                </a:lnTo>
                <a:lnTo>
                  <a:pt x="55640" y="962"/>
                </a:lnTo>
                <a:lnTo>
                  <a:pt x="65852" y="0"/>
                </a:lnTo>
                <a:lnTo>
                  <a:pt x="75693" y="859"/>
                </a:lnTo>
                <a:lnTo>
                  <a:pt x="84971" y="3326"/>
                </a:lnTo>
                <a:lnTo>
                  <a:pt x="93691" y="7251"/>
                </a:lnTo>
                <a:lnTo>
                  <a:pt x="101940" y="12626"/>
                </a:lnTo>
                <a:lnTo>
                  <a:pt x="109823" y="19317"/>
                </a:lnTo>
                <a:lnTo>
                  <a:pt x="117273" y="27249"/>
                </a:lnTo>
                <a:lnTo>
                  <a:pt x="124057" y="36476"/>
                </a:lnTo>
                <a:lnTo>
                  <a:pt x="130105" y="46901"/>
                </a:lnTo>
                <a:lnTo>
                  <a:pt x="135489" y="58156"/>
                </a:lnTo>
                <a:lnTo>
                  <a:pt x="140340" y="69702"/>
                </a:lnTo>
                <a:lnTo>
                  <a:pt x="144780" y="81207"/>
                </a:lnTo>
                <a:lnTo>
                  <a:pt x="148593" y="92541"/>
                </a:lnTo>
                <a:lnTo>
                  <a:pt x="151249" y="103685"/>
                </a:lnTo>
                <a:lnTo>
                  <a:pt x="152554" y="114592"/>
                </a:lnTo>
                <a:lnTo>
                  <a:pt x="152656" y="122828"/>
                </a:lnTo>
                <a:lnTo>
                  <a:pt x="152272" y="125134"/>
                </a:lnTo>
                <a:lnTo>
                  <a:pt x="152354" y="122160"/>
                </a:lnTo>
                <a:lnTo>
                  <a:pt x="153195" y="115451"/>
                </a:lnTo>
                <a:lnTo>
                  <a:pt x="154744" y="106412"/>
                </a:lnTo>
                <a:lnTo>
                  <a:pt x="156859" y="96206"/>
                </a:lnTo>
                <a:lnTo>
                  <a:pt x="159397" y="85525"/>
                </a:lnTo>
                <a:lnTo>
                  <a:pt x="162237" y="74705"/>
                </a:lnTo>
                <a:lnTo>
                  <a:pt x="165291" y="63887"/>
                </a:lnTo>
                <a:lnTo>
                  <a:pt x="168501" y="53128"/>
                </a:lnTo>
                <a:lnTo>
                  <a:pt x="172147" y="42762"/>
                </a:lnTo>
                <a:lnTo>
                  <a:pt x="176813" y="33397"/>
                </a:lnTo>
                <a:lnTo>
                  <a:pt x="182735" y="25289"/>
                </a:lnTo>
                <a:lnTo>
                  <a:pt x="189833" y="18691"/>
                </a:lnTo>
                <a:lnTo>
                  <a:pt x="197893" y="14007"/>
                </a:lnTo>
                <a:lnTo>
                  <a:pt x="206682" y="11271"/>
                </a:lnTo>
                <a:lnTo>
                  <a:pt x="215836" y="10382"/>
                </a:lnTo>
                <a:lnTo>
                  <a:pt x="224894" y="11290"/>
                </a:lnTo>
                <a:lnTo>
                  <a:pt x="233609" y="13789"/>
                </a:lnTo>
                <a:lnTo>
                  <a:pt x="241935" y="17736"/>
                </a:lnTo>
                <a:lnTo>
                  <a:pt x="249912" y="23125"/>
                </a:lnTo>
                <a:lnTo>
                  <a:pt x="257609" y="29826"/>
                </a:lnTo>
                <a:lnTo>
                  <a:pt x="264932" y="37765"/>
                </a:lnTo>
                <a:lnTo>
                  <a:pt x="271631" y="46996"/>
                </a:lnTo>
                <a:lnTo>
                  <a:pt x="277620" y="57429"/>
                </a:lnTo>
                <a:lnTo>
                  <a:pt x="282966" y="68858"/>
                </a:lnTo>
                <a:lnTo>
                  <a:pt x="287791" y="81054"/>
                </a:lnTo>
                <a:lnTo>
                  <a:pt x="292210" y="93813"/>
                </a:lnTo>
                <a:lnTo>
                  <a:pt x="295838" y="106973"/>
                </a:lnTo>
                <a:lnTo>
                  <a:pt x="297838" y="120413"/>
                </a:lnTo>
                <a:lnTo>
                  <a:pt x="297898" y="134042"/>
                </a:lnTo>
                <a:lnTo>
                  <a:pt x="296649" y="147635"/>
                </a:lnTo>
                <a:lnTo>
                  <a:pt x="295349" y="160841"/>
                </a:lnTo>
                <a:lnTo>
                  <a:pt x="294732" y="173499"/>
                </a:lnTo>
                <a:lnTo>
                  <a:pt x="294654" y="185554"/>
                </a:lnTo>
                <a:lnTo>
                  <a:pt x="294240" y="198365"/>
                </a:lnTo>
                <a:lnTo>
                  <a:pt x="292349" y="215293"/>
                </a:lnTo>
                <a:lnTo>
                  <a:pt x="287182" y="2420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288645" y="3021112"/>
            <a:ext cx="286610" cy="589417"/>
          </a:xfrm>
          <a:custGeom>
            <a:avLst/>
            <a:gdLst/>
            <a:ahLst/>
            <a:cxnLst/>
            <a:rect l="0" t="0" r="0" b="0"/>
            <a:pathLst>
              <a:path w="286610" h="589417">
                <a:moveTo>
                  <a:pt x="4613" y="221796"/>
                </a:moveTo>
                <a:lnTo>
                  <a:pt x="1813" y="236465"/>
                </a:lnTo>
                <a:lnTo>
                  <a:pt x="311" y="250376"/>
                </a:lnTo>
                <a:lnTo>
                  <a:pt x="0" y="264878"/>
                </a:lnTo>
                <a:lnTo>
                  <a:pt x="506" y="280253"/>
                </a:lnTo>
                <a:lnTo>
                  <a:pt x="1326" y="296726"/>
                </a:lnTo>
                <a:lnTo>
                  <a:pt x="2146" y="314286"/>
                </a:lnTo>
                <a:lnTo>
                  <a:pt x="3003" y="332283"/>
                </a:lnTo>
                <a:lnTo>
                  <a:pt x="4178" y="349591"/>
                </a:lnTo>
                <a:lnTo>
                  <a:pt x="5817" y="365645"/>
                </a:lnTo>
                <a:lnTo>
                  <a:pt x="7917" y="380879"/>
                </a:lnTo>
                <a:lnTo>
                  <a:pt x="10405" y="396401"/>
                </a:lnTo>
                <a:lnTo>
                  <a:pt x="13189" y="412850"/>
                </a:lnTo>
                <a:lnTo>
                  <a:pt x="16025" y="430359"/>
                </a:lnTo>
                <a:lnTo>
                  <a:pt x="18541" y="448811"/>
                </a:lnTo>
                <a:lnTo>
                  <a:pt x="20564" y="468007"/>
                </a:lnTo>
                <a:lnTo>
                  <a:pt x="22089" y="487595"/>
                </a:lnTo>
                <a:lnTo>
                  <a:pt x="23196" y="507111"/>
                </a:lnTo>
                <a:lnTo>
                  <a:pt x="23972" y="526296"/>
                </a:lnTo>
                <a:lnTo>
                  <a:pt x="24343" y="544768"/>
                </a:lnTo>
                <a:lnTo>
                  <a:pt x="24067" y="561953"/>
                </a:lnTo>
                <a:lnTo>
                  <a:pt x="23065" y="577552"/>
                </a:lnTo>
                <a:lnTo>
                  <a:pt x="21333" y="587939"/>
                </a:lnTo>
                <a:lnTo>
                  <a:pt x="19163" y="589416"/>
                </a:lnTo>
                <a:lnTo>
                  <a:pt x="16995" y="584950"/>
                </a:lnTo>
                <a:lnTo>
                  <a:pt x="14755" y="577340"/>
                </a:lnTo>
                <a:lnTo>
                  <a:pt x="12482" y="567672"/>
                </a:lnTo>
                <a:lnTo>
                  <a:pt x="10448" y="555828"/>
                </a:lnTo>
                <a:lnTo>
                  <a:pt x="8802" y="541810"/>
                </a:lnTo>
                <a:lnTo>
                  <a:pt x="7555" y="525744"/>
                </a:lnTo>
                <a:lnTo>
                  <a:pt x="6649" y="507717"/>
                </a:lnTo>
                <a:lnTo>
                  <a:pt x="6006" y="487976"/>
                </a:lnTo>
                <a:lnTo>
                  <a:pt x="5560" y="466865"/>
                </a:lnTo>
                <a:lnTo>
                  <a:pt x="5253" y="444721"/>
                </a:lnTo>
                <a:lnTo>
                  <a:pt x="5053" y="421828"/>
                </a:lnTo>
                <a:lnTo>
                  <a:pt x="5257" y="398406"/>
                </a:lnTo>
                <a:lnTo>
                  <a:pt x="6459" y="374617"/>
                </a:lnTo>
                <a:lnTo>
                  <a:pt x="8891" y="350581"/>
                </a:lnTo>
                <a:lnTo>
                  <a:pt x="12154" y="326541"/>
                </a:lnTo>
                <a:lnTo>
                  <a:pt x="15421" y="302860"/>
                </a:lnTo>
                <a:lnTo>
                  <a:pt x="18212" y="279720"/>
                </a:lnTo>
                <a:lnTo>
                  <a:pt x="20558" y="257604"/>
                </a:lnTo>
                <a:lnTo>
                  <a:pt x="22813" y="237351"/>
                </a:lnTo>
                <a:lnTo>
                  <a:pt x="25217" y="219238"/>
                </a:lnTo>
                <a:lnTo>
                  <a:pt x="27848" y="202753"/>
                </a:lnTo>
                <a:lnTo>
                  <a:pt x="30701" y="186905"/>
                </a:lnTo>
                <a:lnTo>
                  <a:pt x="33738" y="171048"/>
                </a:lnTo>
                <a:lnTo>
                  <a:pt x="36915" y="154918"/>
                </a:lnTo>
                <a:lnTo>
                  <a:pt x="40194" y="138462"/>
                </a:lnTo>
                <a:lnTo>
                  <a:pt x="43545" y="121725"/>
                </a:lnTo>
                <a:lnTo>
                  <a:pt x="46948" y="105093"/>
                </a:lnTo>
                <a:lnTo>
                  <a:pt x="50384" y="89240"/>
                </a:lnTo>
                <a:lnTo>
                  <a:pt x="53850" y="74477"/>
                </a:lnTo>
                <a:lnTo>
                  <a:pt x="57499" y="60940"/>
                </a:lnTo>
                <a:lnTo>
                  <a:pt x="61635" y="48761"/>
                </a:lnTo>
                <a:lnTo>
                  <a:pt x="66391" y="37869"/>
                </a:lnTo>
                <a:lnTo>
                  <a:pt x="72063" y="28214"/>
                </a:lnTo>
                <a:lnTo>
                  <a:pt x="79159" y="19859"/>
                </a:lnTo>
                <a:lnTo>
                  <a:pt x="87822" y="12724"/>
                </a:lnTo>
                <a:lnTo>
                  <a:pt x="97725" y="6930"/>
                </a:lnTo>
                <a:lnTo>
                  <a:pt x="108282" y="2860"/>
                </a:lnTo>
                <a:lnTo>
                  <a:pt x="119083" y="571"/>
                </a:lnTo>
                <a:lnTo>
                  <a:pt x="129925" y="0"/>
                </a:lnTo>
                <a:lnTo>
                  <a:pt x="140731" y="1129"/>
                </a:lnTo>
                <a:lnTo>
                  <a:pt x="151478" y="3782"/>
                </a:lnTo>
                <a:lnTo>
                  <a:pt x="162168" y="7832"/>
                </a:lnTo>
                <a:lnTo>
                  <a:pt x="172813" y="13292"/>
                </a:lnTo>
                <a:lnTo>
                  <a:pt x="183423" y="20035"/>
                </a:lnTo>
                <a:lnTo>
                  <a:pt x="194007" y="27833"/>
                </a:lnTo>
                <a:lnTo>
                  <a:pt x="204574" y="36437"/>
                </a:lnTo>
                <a:lnTo>
                  <a:pt x="215124" y="45640"/>
                </a:lnTo>
                <a:lnTo>
                  <a:pt x="225498" y="55600"/>
                </a:lnTo>
                <a:lnTo>
                  <a:pt x="235390" y="66802"/>
                </a:lnTo>
                <a:lnTo>
                  <a:pt x="244668" y="79411"/>
                </a:lnTo>
                <a:lnTo>
                  <a:pt x="253204" y="93134"/>
                </a:lnTo>
                <a:lnTo>
                  <a:pt x="260792" y="107417"/>
                </a:lnTo>
                <a:lnTo>
                  <a:pt x="267408" y="121876"/>
                </a:lnTo>
                <a:lnTo>
                  <a:pt x="273021" y="136329"/>
                </a:lnTo>
                <a:lnTo>
                  <a:pt x="277502" y="150713"/>
                </a:lnTo>
                <a:lnTo>
                  <a:pt x="280888" y="165016"/>
                </a:lnTo>
                <a:lnTo>
                  <a:pt x="283349" y="179247"/>
                </a:lnTo>
                <a:lnTo>
                  <a:pt x="285094" y="193422"/>
                </a:lnTo>
                <a:lnTo>
                  <a:pt x="286293" y="207546"/>
                </a:lnTo>
                <a:lnTo>
                  <a:pt x="286609" y="221304"/>
                </a:lnTo>
                <a:lnTo>
                  <a:pt x="285232" y="234090"/>
                </a:lnTo>
                <a:lnTo>
                  <a:pt x="281862" y="245652"/>
                </a:lnTo>
                <a:lnTo>
                  <a:pt x="276818" y="256060"/>
                </a:lnTo>
                <a:lnTo>
                  <a:pt x="270752" y="265519"/>
                </a:lnTo>
                <a:lnTo>
                  <a:pt x="264144" y="274254"/>
                </a:lnTo>
                <a:lnTo>
                  <a:pt x="256948" y="282461"/>
                </a:lnTo>
                <a:lnTo>
                  <a:pt x="248686" y="290295"/>
                </a:lnTo>
                <a:lnTo>
                  <a:pt x="239169" y="297858"/>
                </a:lnTo>
                <a:lnTo>
                  <a:pt x="228490" y="304905"/>
                </a:lnTo>
                <a:lnTo>
                  <a:pt x="216865" y="310880"/>
                </a:lnTo>
                <a:lnTo>
                  <a:pt x="204513" y="315557"/>
                </a:lnTo>
                <a:lnTo>
                  <a:pt x="191302" y="318866"/>
                </a:lnTo>
                <a:lnTo>
                  <a:pt x="176770" y="320720"/>
                </a:lnTo>
                <a:lnTo>
                  <a:pt x="160784" y="321224"/>
                </a:lnTo>
                <a:lnTo>
                  <a:pt x="143983" y="320615"/>
                </a:lnTo>
                <a:lnTo>
                  <a:pt x="127545" y="319151"/>
                </a:lnTo>
                <a:lnTo>
                  <a:pt x="112122" y="317061"/>
                </a:lnTo>
                <a:lnTo>
                  <a:pt x="97835" y="314525"/>
                </a:lnTo>
                <a:lnTo>
                  <a:pt x="84553" y="311679"/>
                </a:lnTo>
                <a:lnTo>
                  <a:pt x="72074" y="308618"/>
                </a:lnTo>
                <a:lnTo>
                  <a:pt x="60455" y="305369"/>
                </a:lnTo>
                <a:lnTo>
                  <a:pt x="48787" y="301480"/>
                </a:lnTo>
                <a:lnTo>
                  <a:pt x="34920" y="295490"/>
                </a:lnTo>
                <a:lnTo>
                  <a:pt x="15141" y="2849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602130" y="3116772"/>
            <a:ext cx="249139" cy="284519"/>
          </a:xfrm>
          <a:custGeom>
            <a:avLst/>
            <a:gdLst/>
            <a:ahLst/>
            <a:cxnLst/>
            <a:rect l="0" t="0" r="0" b="0"/>
            <a:pathLst>
              <a:path w="249139" h="284519">
                <a:moveTo>
                  <a:pt x="91211" y="199836"/>
                </a:moveTo>
                <a:lnTo>
                  <a:pt x="99945" y="191035"/>
                </a:lnTo>
                <a:lnTo>
                  <a:pt x="107652" y="182688"/>
                </a:lnTo>
                <a:lnTo>
                  <a:pt x="115049" y="173989"/>
                </a:lnTo>
                <a:lnTo>
                  <a:pt x="122137" y="164868"/>
                </a:lnTo>
                <a:lnTo>
                  <a:pt x="128668" y="155373"/>
                </a:lnTo>
                <a:lnTo>
                  <a:pt x="134535" y="145576"/>
                </a:lnTo>
                <a:lnTo>
                  <a:pt x="139627" y="135389"/>
                </a:lnTo>
                <a:lnTo>
                  <a:pt x="143749" y="124567"/>
                </a:lnTo>
                <a:lnTo>
                  <a:pt x="146886" y="113032"/>
                </a:lnTo>
                <a:lnTo>
                  <a:pt x="149010" y="101015"/>
                </a:lnTo>
                <a:lnTo>
                  <a:pt x="149994" y="88950"/>
                </a:lnTo>
                <a:lnTo>
                  <a:pt x="149874" y="77093"/>
                </a:lnTo>
                <a:lnTo>
                  <a:pt x="148660" y="65522"/>
                </a:lnTo>
                <a:lnTo>
                  <a:pt x="146250" y="54219"/>
                </a:lnTo>
                <a:lnTo>
                  <a:pt x="142699" y="43144"/>
                </a:lnTo>
                <a:lnTo>
                  <a:pt x="138027" y="32571"/>
                </a:lnTo>
                <a:lnTo>
                  <a:pt x="132142" y="23070"/>
                </a:lnTo>
                <a:lnTo>
                  <a:pt x="125109" y="14872"/>
                </a:lnTo>
                <a:lnTo>
                  <a:pt x="117116" y="8215"/>
                </a:lnTo>
                <a:lnTo>
                  <a:pt x="108380" y="3492"/>
                </a:lnTo>
                <a:lnTo>
                  <a:pt x="99103" y="734"/>
                </a:lnTo>
                <a:lnTo>
                  <a:pt x="89603" y="0"/>
                </a:lnTo>
                <a:lnTo>
                  <a:pt x="80306" y="1545"/>
                </a:lnTo>
                <a:lnTo>
                  <a:pt x="71430" y="5291"/>
                </a:lnTo>
                <a:lnTo>
                  <a:pt x="63166" y="11058"/>
                </a:lnTo>
                <a:lnTo>
                  <a:pt x="55761" y="18740"/>
                </a:lnTo>
                <a:lnTo>
                  <a:pt x="49262" y="28090"/>
                </a:lnTo>
                <a:lnTo>
                  <a:pt x="43558" y="38773"/>
                </a:lnTo>
                <a:lnTo>
                  <a:pt x="38484" y="50459"/>
                </a:lnTo>
                <a:lnTo>
                  <a:pt x="33881" y="62868"/>
                </a:lnTo>
                <a:lnTo>
                  <a:pt x="29619" y="75621"/>
                </a:lnTo>
                <a:lnTo>
                  <a:pt x="25594" y="88256"/>
                </a:lnTo>
                <a:lnTo>
                  <a:pt x="21736" y="100535"/>
                </a:lnTo>
                <a:lnTo>
                  <a:pt x="17991" y="112577"/>
                </a:lnTo>
                <a:lnTo>
                  <a:pt x="14323" y="124737"/>
                </a:lnTo>
                <a:lnTo>
                  <a:pt x="10712" y="137217"/>
                </a:lnTo>
                <a:lnTo>
                  <a:pt x="7304" y="150059"/>
                </a:lnTo>
                <a:lnTo>
                  <a:pt x="4395" y="163220"/>
                </a:lnTo>
                <a:lnTo>
                  <a:pt x="2111" y="176629"/>
                </a:lnTo>
                <a:lnTo>
                  <a:pt x="579" y="190058"/>
                </a:lnTo>
                <a:lnTo>
                  <a:pt x="0" y="203148"/>
                </a:lnTo>
                <a:lnTo>
                  <a:pt x="395" y="215723"/>
                </a:lnTo>
                <a:lnTo>
                  <a:pt x="1796" y="227624"/>
                </a:lnTo>
                <a:lnTo>
                  <a:pt x="4331" y="238623"/>
                </a:lnTo>
                <a:lnTo>
                  <a:pt x="7967" y="248685"/>
                </a:lnTo>
                <a:lnTo>
                  <a:pt x="12695" y="257763"/>
                </a:lnTo>
                <a:lnTo>
                  <a:pt x="18618" y="265724"/>
                </a:lnTo>
                <a:lnTo>
                  <a:pt x="25676" y="272590"/>
                </a:lnTo>
                <a:lnTo>
                  <a:pt x="33686" y="278202"/>
                </a:lnTo>
                <a:lnTo>
                  <a:pt x="42433" y="282151"/>
                </a:lnTo>
                <a:lnTo>
                  <a:pt x="51718" y="284348"/>
                </a:lnTo>
                <a:lnTo>
                  <a:pt x="61223" y="284518"/>
                </a:lnTo>
                <a:lnTo>
                  <a:pt x="70523" y="282055"/>
                </a:lnTo>
                <a:lnTo>
                  <a:pt x="79401" y="276881"/>
                </a:lnTo>
                <a:lnTo>
                  <a:pt x="87667" y="269508"/>
                </a:lnTo>
                <a:lnTo>
                  <a:pt x="95072" y="260741"/>
                </a:lnTo>
                <a:lnTo>
                  <a:pt x="101577" y="251180"/>
                </a:lnTo>
                <a:lnTo>
                  <a:pt x="107455" y="241019"/>
                </a:lnTo>
                <a:lnTo>
                  <a:pt x="113177" y="230147"/>
                </a:lnTo>
                <a:lnTo>
                  <a:pt x="119028" y="218542"/>
                </a:lnTo>
                <a:lnTo>
                  <a:pt x="124944" y="206292"/>
                </a:lnTo>
                <a:lnTo>
                  <a:pt x="130617" y="193529"/>
                </a:lnTo>
                <a:lnTo>
                  <a:pt x="135873" y="180383"/>
                </a:lnTo>
                <a:lnTo>
                  <a:pt x="140538" y="166960"/>
                </a:lnTo>
                <a:lnTo>
                  <a:pt x="144366" y="153342"/>
                </a:lnTo>
                <a:lnTo>
                  <a:pt x="147316" y="139688"/>
                </a:lnTo>
                <a:lnTo>
                  <a:pt x="149819" y="129499"/>
                </a:lnTo>
                <a:lnTo>
                  <a:pt x="152325" y="126961"/>
                </a:lnTo>
                <a:lnTo>
                  <a:pt x="154789" y="130497"/>
                </a:lnTo>
                <a:lnTo>
                  <a:pt x="157322" y="137938"/>
                </a:lnTo>
                <a:lnTo>
                  <a:pt x="160021" y="147805"/>
                </a:lnTo>
                <a:lnTo>
                  <a:pt x="162905" y="159177"/>
                </a:lnTo>
                <a:lnTo>
                  <a:pt x="165955" y="171327"/>
                </a:lnTo>
                <a:lnTo>
                  <a:pt x="169137" y="183603"/>
                </a:lnTo>
                <a:lnTo>
                  <a:pt x="172427" y="195651"/>
                </a:lnTo>
                <a:lnTo>
                  <a:pt x="176125" y="207040"/>
                </a:lnTo>
                <a:lnTo>
                  <a:pt x="180823" y="217170"/>
                </a:lnTo>
                <a:lnTo>
                  <a:pt x="186766" y="225823"/>
                </a:lnTo>
                <a:lnTo>
                  <a:pt x="193877" y="232635"/>
                </a:lnTo>
                <a:lnTo>
                  <a:pt x="201946" y="236939"/>
                </a:lnTo>
                <a:lnTo>
                  <a:pt x="210732" y="238620"/>
                </a:lnTo>
                <a:lnTo>
                  <a:pt x="219579" y="238315"/>
                </a:lnTo>
                <a:lnTo>
                  <a:pt x="228301" y="237115"/>
                </a:lnTo>
                <a:lnTo>
                  <a:pt x="237662" y="234914"/>
                </a:lnTo>
                <a:lnTo>
                  <a:pt x="249138" y="2314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904333" y="3100605"/>
            <a:ext cx="146977" cy="268364"/>
          </a:xfrm>
          <a:custGeom>
            <a:avLst/>
            <a:gdLst/>
            <a:ahLst/>
            <a:cxnLst/>
            <a:rect l="0" t="0" r="0" b="0"/>
            <a:pathLst>
              <a:path w="146977" h="268364">
                <a:moveTo>
                  <a:pt x="10106" y="121246"/>
                </a:moveTo>
                <a:lnTo>
                  <a:pt x="10039" y="132914"/>
                </a:lnTo>
                <a:lnTo>
                  <a:pt x="9399" y="143403"/>
                </a:lnTo>
                <a:lnTo>
                  <a:pt x="8107" y="153709"/>
                </a:lnTo>
                <a:lnTo>
                  <a:pt x="6420" y="164184"/>
                </a:lnTo>
                <a:lnTo>
                  <a:pt x="4752" y="175175"/>
                </a:lnTo>
                <a:lnTo>
                  <a:pt x="3343" y="186814"/>
                </a:lnTo>
                <a:lnTo>
                  <a:pt x="2418" y="198895"/>
                </a:lnTo>
                <a:lnTo>
                  <a:pt x="2255" y="211001"/>
                </a:lnTo>
                <a:lnTo>
                  <a:pt x="2929" y="222888"/>
                </a:lnTo>
                <a:lnTo>
                  <a:pt x="4349" y="234649"/>
                </a:lnTo>
                <a:lnTo>
                  <a:pt x="6366" y="246611"/>
                </a:lnTo>
                <a:lnTo>
                  <a:pt x="8807" y="258846"/>
                </a:lnTo>
                <a:lnTo>
                  <a:pt x="10712" y="267541"/>
                </a:lnTo>
                <a:lnTo>
                  <a:pt x="11265" y="268363"/>
                </a:lnTo>
                <a:lnTo>
                  <a:pt x="11037" y="263461"/>
                </a:lnTo>
                <a:lnTo>
                  <a:pt x="10170" y="255087"/>
                </a:lnTo>
                <a:lnTo>
                  <a:pt x="8697" y="244610"/>
                </a:lnTo>
                <a:lnTo>
                  <a:pt x="6857" y="232838"/>
                </a:lnTo>
                <a:lnTo>
                  <a:pt x="5066" y="220259"/>
                </a:lnTo>
                <a:lnTo>
                  <a:pt x="3560" y="207167"/>
                </a:lnTo>
                <a:lnTo>
                  <a:pt x="2394" y="193747"/>
                </a:lnTo>
                <a:lnTo>
                  <a:pt x="1535" y="180114"/>
                </a:lnTo>
                <a:lnTo>
                  <a:pt x="922" y="166344"/>
                </a:lnTo>
                <a:lnTo>
                  <a:pt x="493" y="152483"/>
                </a:lnTo>
                <a:lnTo>
                  <a:pt x="198" y="138562"/>
                </a:lnTo>
                <a:lnTo>
                  <a:pt x="0" y="124606"/>
                </a:lnTo>
                <a:lnTo>
                  <a:pt x="36" y="110792"/>
                </a:lnTo>
                <a:lnTo>
                  <a:pt x="592" y="97437"/>
                </a:lnTo>
                <a:lnTo>
                  <a:pt x="1788" y="84675"/>
                </a:lnTo>
                <a:lnTo>
                  <a:pt x="3744" y="72478"/>
                </a:lnTo>
                <a:lnTo>
                  <a:pt x="6661" y="60747"/>
                </a:lnTo>
                <a:lnTo>
                  <a:pt x="10556" y="49380"/>
                </a:lnTo>
                <a:lnTo>
                  <a:pt x="15460" y="38611"/>
                </a:lnTo>
                <a:lnTo>
                  <a:pt x="21501" y="28977"/>
                </a:lnTo>
                <a:lnTo>
                  <a:pt x="28644" y="20686"/>
                </a:lnTo>
                <a:lnTo>
                  <a:pt x="36880" y="13797"/>
                </a:lnTo>
                <a:lnTo>
                  <a:pt x="46310" y="8385"/>
                </a:lnTo>
                <a:lnTo>
                  <a:pt x="56873" y="4343"/>
                </a:lnTo>
                <a:lnTo>
                  <a:pt x="68219" y="1593"/>
                </a:lnTo>
                <a:lnTo>
                  <a:pt x="79826" y="181"/>
                </a:lnTo>
                <a:lnTo>
                  <a:pt x="91363" y="0"/>
                </a:lnTo>
                <a:lnTo>
                  <a:pt x="102447" y="679"/>
                </a:lnTo>
                <a:lnTo>
                  <a:pt x="113747" y="1731"/>
                </a:lnTo>
                <a:lnTo>
                  <a:pt x="127371" y="3244"/>
                </a:lnTo>
                <a:lnTo>
                  <a:pt x="146976" y="54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080210" y="3107910"/>
            <a:ext cx="193922" cy="335041"/>
          </a:xfrm>
          <a:custGeom>
            <a:avLst/>
            <a:gdLst/>
            <a:ahLst/>
            <a:cxnLst/>
            <a:rect l="0" t="0" r="0" b="0"/>
            <a:pathLst>
              <a:path w="193922" h="335041">
                <a:moveTo>
                  <a:pt x="23742" y="156055"/>
                </a:moveTo>
                <a:lnTo>
                  <a:pt x="32544" y="158855"/>
                </a:lnTo>
                <a:lnTo>
                  <a:pt x="40890" y="160357"/>
                </a:lnTo>
                <a:lnTo>
                  <a:pt x="49589" y="160663"/>
                </a:lnTo>
                <a:lnTo>
                  <a:pt x="58710" y="159984"/>
                </a:lnTo>
                <a:lnTo>
                  <a:pt x="68205" y="158516"/>
                </a:lnTo>
                <a:lnTo>
                  <a:pt x="77997" y="156442"/>
                </a:lnTo>
                <a:lnTo>
                  <a:pt x="88011" y="153760"/>
                </a:lnTo>
                <a:lnTo>
                  <a:pt x="98185" y="150289"/>
                </a:lnTo>
                <a:lnTo>
                  <a:pt x="108471" y="145994"/>
                </a:lnTo>
                <a:lnTo>
                  <a:pt x="118835" y="140975"/>
                </a:lnTo>
                <a:lnTo>
                  <a:pt x="129253" y="135383"/>
                </a:lnTo>
                <a:lnTo>
                  <a:pt x="139697" y="129356"/>
                </a:lnTo>
                <a:lnTo>
                  <a:pt x="149830" y="122851"/>
                </a:lnTo>
                <a:lnTo>
                  <a:pt x="159028" y="115654"/>
                </a:lnTo>
                <a:lnTo>
                  <a:pt x="167028" y="107700"/>
                </a:lnTo>
                <a:lnTo>
                  <a:pt x="173891" y="99070"/>
                </a:lnTo>
                <a:lnTo>
                  <a:pt x="179816" y="89900"/>
                </a:lnTo>
                <a:lnTo>
                  <a:pt x="185017" y="80321"/>
                </a:lnTo>
                <a:lnTo>
                  <a:pt x="189359" y="70449"/>
                </a:lnTo>
                <a:lnTo>
                  <a:pt x="192378" y="60369"/>
                </a:lnTo>
                <a:lnTo>
                  <a:pt x="193921" y="50150"/>
                </a:lnTo>
                <a:lnTo>
                  <a:pt x="193806" y="40000"/>
                </a:lnTo>
                <a:lnTo>
                  <a:pt x="191675" y="30258"/>
                </a:lnTo>
                <a:lnTo>
                  <a:pt x="187530" y="21089"/>
                </a:lnTo>
                <a:lnTo>
                  <a:pt x="181491" y="12967"/>
                </a:lnTo>
                <a:lnTo>
                  <a:pt x="173626" y="6722"/>
                </a:lnTo>
                <a:lnTo>
                  <a:pt x="164157" y="2637"/>
                </a:lnTo>
                <a:lnTo>
                  <a:pt x="153564" y="522"/>
                </a:lnTo>
                <a:lnTo>
                  <a:pt x="142471" y="0"/>
                </a:lnTo>
                <a:lnTo>
                  <a:pt x="131278" y="691"/>
                </a:lnTo>
                <a:lnTo>
                  <a:pt x="120325" y="2592"/>
                </a:lnTo>
                <a:lnTo>
                  <a:pt x="109970" y="6061"/>
                </a:lnTo>
                <a:lnTo>
                  <a:pt x="100341" y="11165"/>
                </a:lnTo>
                <a:lnTo>
                  <a:pt x="91383" y="17539"/>
                </a:lnTo>
                <a:lnTo>
                  <a:pt x="82971" y="24580"/>
                </a:lnTo>
                <a:lnTo>
                  <a:pt x="74974" y="31875"/>
                </a:lnTo>
                <a:lnTo>
                  <a:pt x="67279" y="39383"/>
                </a:lnTo>
                <a:lnTo>
                  <a:pt x="59797" y="47328"/>
                </a:lnTo>
                <a:lnTo>
                  <a:pt x="52469" y="55825"/>
                </a:lnTo>
                <a:lnTo>
                  <a:pt x="45410" y="65006"/>
                </a:lnTo>
                <a:lnTo>
                  <a:pt x="38896" y="75086"/>
                </a:lnTo>
                <a:lnTo>
                  <a:pt x="33034" y="86092"/>
                </a:lnTo>
                <a:lnTo>
                  <a:pt x="27777" y="97739"/>
                </a:lnTo>
                <a:lnTo>
                  <a:pt x="23011" y="109550"/>
                </a:lnTo>
                <a:lnTo>
                  <a:pt x="18619" y="121236"/>
                </a:lnTo>
                <a:lnTo>
                  <a:pt x="14499" y="132862"/>
                </a:lnTo>
                <a:lnTo>
                  <a:pt x="10571" y="144734"/>
                </a:lnTo>
                <a:lnTo>
                  <a:pt x="6787" y="157017"/>
                </a:lnTo>
                <a:lnTo>
                  <a:pt x="3432" y="169724"/>
                </a:lnTo>
                <a:lnTo>
                  <a:pt x="1090" y="182795"/>
                </a:lnTo>
                <a:lnTo>
                  <a:pt x="0" y="196144"/>
                </a:lnTo>
                <a:lnTo>
                  <a:pt x="83" y="209532"/>
                </a:lnTo>
                <a:lnTo>
                  <a:pt x="1128" y="222594"/>
                </a:lnTo>
                <a:lnTo>
                  <a:pt x="2913" y="235151"/>
                </a:lnTo>
                <a:lnTo>
                  <a:pt x="5569" y="247039"/>
                </a:lnTo>
                <a:lnTo>
                  <a:pt x="9553" y="258031"/>
                </a:lnTo>
                <a:lnTo>
                  <a:pt x="15010" y="268087"/>
                </a:lnTo>
                <a:lnTo>
                  <a:pt x="21793" y="277162"/>
                </a:lnTo>
                <a:lnTo>
                  <a:pt x="29642" y="285120"/>
                </a:lnTo>
                <a:lnTo>
                  <a:pt x="38292" y="291994"/>
                </a:lnTo>
                <a:lnTo>
                  <a:pt x="47523" y="297951"/>
                </a:lnTo>
                <a:lnTo>
                  <a:pt x="57165" y="303194"/>
                </a:lnTo>
                <a:lnTo>
                  <a:pt x="67101" y="307911"/>
                </a:lnTo>
                <a:lnTo>
                  <a:pt x="77568" y="312250"/>
                </a:lnTo>
                <a:lnTo>
                  <a:pt x="89119" y="316325"/>
                </a:lnTo>
                <a:lnTo>
                  <a:pt x="101948" y="320213"/>
                </a:lnTo>
                <a:lnTo>
                  <a:pt x="115194" y="323820"/>
                </a:lnTo>
                <a:lnTo>
                  <a:pt x="128426" y="327248"/>
                </a:lnTo>
                <a:lnTo>
                  <a:pt x="142809" y="330797"/>
                </a:lnTo>
                <a:lnTo>
                  <a:pt x="160613" y="3350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166709" y="3486489"/>
            <a:ext cx="2084643" cy="156503"/>
          </a:xfrm>
          <a:custGeom>
            <a:avLst/>
            <a:gdLst/>
            <a:ahLst/>
            <a:cxnLst/>
            <a:rect l="0" t="0" r="0" b="0"/>
            <a:pathLst>
              <a:path w="2084643" h="156503">
                <a:moveTo>
                  <a:pt x="2084642" y="156502"/>
                </a:moveTo>
                <a:lnTo>
                  <a:pt x="2074531" y="156497"/>
                </a:lnTo>
                <a:lnTo>
                  <a:pt x="2060442" y="156325"/>
                </a:lnTo>
                <a:lnTo>
                  <a:pt x="2045089" y="155677"/>
                </a:lnTo>
                <a:lnTo>
                  <a:pt x="2029576" y="154423"/>
                </a:lnTo>
                <a:lnTo>
                  <a:pt x="2014101" y="152598"/>
                </a:lnTo>
                <a:lnTo>
                  <a:pt x="1998434" y="150301"/>
                </a:lnTo>
                <a:lnTo>
                  <a:pt x="1982422" y="147645"/>
                </a:lnTo>
                <a:lnTo>
                  <a:pt x="1966045" y="144727"/>
                </a:lnTo>
                <a:lnTo>
                  <a:pt x="1949353" y="141622"/>
                </a:lnTo>
                <a:lnTo>
                  <a:pt x="1932408" y="138388"/>
                </a:lnTo>
                <a:lnTo>
                  <a:pt x="1915111" y="135065"/>
                </a:lnTo>
                <a:lnTo>
                  <a:pt x="1897205" y="131681"/>
                </a:lnTo>
                <a:lnTo>
                  <a:pt x="1878603" y="128256"/>
                </a:lnTo>
                <a:lnTo>
                  <a:pt x="1859364" y="124803"/>
                </a:lnTo>
                <a:lnTo>
                  <a:pt x="1839611" y="121331"/>
                </a:lnTo>
                <a:lnTo>
                  <a:pt x="1819464" y="117847"/>
                </a:lnTo>
                <a:lnTo>
                  <a:pt x="1798866" y="114354"/>
                </a:lnTo>
                <a:lnTo>
                  <a:pt x="1777593" y="110856"/>
                </a:lnTo>
                <a:lnTo>
                  <a:pt x="1755577" y="107354"/>
                </a:lnTo>
                <a:lnTo>
                  <a:pt x="1732892" y="103849"/>
                </a:lnTo>
                <a:lnTo>
                  <a:pt x="1709673" y="100343"/>
                </a:lnTo>
                <a:lnTo>
                  <a:pt x="1686045" y="96831"/>
                </a:lnTo>
                <a:lnTo>
                  <a:pt x="1661956" y="93151"/>
                </a:lnTo>
                <a:lnTo>
                  <a:pt x="1637187" y="88994"/>
                </a:lnTo>
                <a:lnTo>
                  <a:pt x="1611669" y="84237"/>
                </a:lnTo>
                <a:lnTo>
                  <a:pt x="1585482" y="79075"/>
                </a:lnTo>
                <a:lnTo>
                  <a:pt x="1558756" y="73917"/>
                </a:lnTo>
                <a:lnTo>
                  <a:pt x="1531617" y="69005"/>
                </a:lnTo>
                <a:lnTo>
                  <a:pt x="1503848" y="64403"/>
                </a:lnTo>
                <a:lnTo>
                  <a:pt x="1474922" y="60085"/>
                </a:lnTo>
                <a:lnTo>
                  <a:pt x="1444647" y="55998"/>
                </a:lnTo>
                <a:lnTo>
                  <a:pt x="1413298" y="52084"/>
                </a:lnTo>
                <a:lnTo>
                  <a:pt x="1381415" y="48295"/>
                </a:lnTo>
                <a:lnTo>
                  <a:pt x="1349364" y="44594"/>
                </a:lnTo>
                <a:lnTo>
                  <a:pt x="1316993" y="40955"/>
                </a:lnTo>
                <a:lnTo>
                  <a:pt x="1283749" y="37357"/>
                </a:lnTo>
                <a:lnTo>
                  <a:pt x="1249382" y="33789"/>
                </a:lnTo>
                <a:lnTo>
                  <a:pt x="1213946" y="30240"/>
                </a:lnTo>
                <a:lnTo>
                  <a:pt x="1177626" y="26704"/>
                </a:lnTo>
                <a:lnTo>
                  <a:pt x="1140629" y="23177"/>
                </a:lnTo>
                <a:lnTo>
                  <a:pt x="1103140" y="19655"/>
                </a:lnTo>
                <a:lnTo>
                  <a:pt x="1065299" y="16138"/>
                </a:lnTo>
                <a:lnTo>
                  <a:pt x="1027210" y="12628"/>
                </a:lnTo>
                <a:lnTo>
                  <a:pt x="988783" y="9288"/>
                </a:lnTo>
                <a:lnTo>
                  <a:pt x="949767" y="6424"/>
                </a:lnTo>
                <a:lnTo>
                  <a:pt x="910064" y="4166"/>
                </a:lnTo>
                <a:lnTo>
                  <a:pt x="869568" y="2481"/>
                </a:lnTo>
                <a:lnTo>
                  <a:pt x="828090" y="1268"/>
                </a:lnTo>
                <a:lnTo>
                  <a:pt x="785624" y="419"/>
                </a:lnTo>
                <a:lnTo>
                  <a:pt x="742308" y="0"/>
                </a:lnTo>
                <a:lnTo>
                  <a:pt x="698324" y="243"/>
                </a:lnTo>
                <a:lnTo>
                  <a:pt x="653839" y="1225"/>
                </a:lnTo>
                <a:lnTo>
                  <a:pt x="608829" y="3037"/>
                </a:lnTo>
                <a:lnTo>
                  <a:pt x="563095" y="5856"/>
                </a:lnTo>
                <a:lnTo>
                  <a:pt x="516586" y="9681"/>
                </a:lnTo>
                <a:lnTo>
                  <a:pt x="469555" y="14368"/>
                </a:lnTo>
                <a:lnTo>
                  <a:pt x="422449" y="19731"/>
                </a:lnTo>
                <a:lnTo>
                  <a:pt x="375543" y="25596"/>
                </a:lnTo>
                <a:lnTo>
                  <a:pt x="329246" y="31821"/>
                </a:lnTo>
                <a:lnTo>
                  <a:pt x="284161" y="38298"/>
                </a:lnTo>
                <a:lnTo>
                  <a:pt x="240517" y="44950"/>
                </a:lnTo>
                <a:lnTo>
                  <a:pt x="198853" y="51722"/>
                </a:lnTo>
                <a:lnTo>
                  <a:pt x="160151" y="58574"/>
                </a:lnTo>
                <a:lnTo>
                  <a:pt x="124704" y="65472"/>
                </a:lnTo>
                <a:lnTo>
                  <a:pt x="93204" y="72094"/>
                </a:lnTo>
                <a:lnTo>
                  <a:pt x="64000" y="78486"/>
                </a:lnTo>
                <a:lnTo>
                  <a:pt x="34527" y="85207"/>
                </a:lnTo>
                <a:lnTo>
                  <a:pt x="0" y="933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379647" y="180037"/>
            <a:ext cx="1454109" cy="609601"/>
            <a:chOff x="3379647" y="180037"/>
            <a:chExt cx="1454109" cy="609601"/>
          </a:xfrm>
        </p:grpSpPr>
        <p:sp>
          <p:nvSpPr>
            <p:cNvPr id="2" name="Freeform 1"/>
            <p:cNvSpPr/>
            <p:nvPr/>
          </p:nvSpPr>
          <p:spPr>
            <a:xfrm>
              <a:off x="3516518" y="221098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263212"/>
                  </a:moveTo>
                  <a:lnTo>
                    <a:pt x="10528" y="248610"/>
                  </a:lnTo>
                  <a:lnTo>
                    <a:pt x="10528" y="235340"/>
                  </a:lnTo>
                  <a:lnTo>
                    <a:pt x="10524" y="222138"/>
                  </a:lnTo>
                  <a:lnTo>
                    <a:pt x="10351" y="208797"/>
                  </a:lnTo>
                  <a:lnTo>
                    <a:pt x="9703" y="195288"/>
                  </a:lnTo>
                  <a:lnTo>
                    <a:pt x="8454" y="181630"/>
                  </a:lnTo>
                  <a:lnTo>
                    <a:pt x="6801" y="167691"/>
                  </a:lnTo>
                  <a:lnTo>
                    <a:pt x="5153" y="153193"/>
                  </a:lnTo>
                  <a:lnTo>
                    <a:pt x="3750" y="138036"/>
                  </a:lnTo>
                  <a:lnTo>
                    <a:pt x="2658" y="122433"/>
                  </a:lnTo>
                  <a:lnTo>
                    <a:pt x="1849" y="106807"/>
                  </a:lnTo>
                  <a:lnTo>
                    <a:pt x="1271" y="91411"/>
                  </a:lnTo>
                  <a:lnTo>
                    <a:pt x="866" y="76342"/>
                  </a:lnTo>
                  <a:lnTo>
                    <a:pt x="542" y="59831"/>
                  </a:lnTo>
                  <a:lnTo>
                    <a:pt x="269" y="37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79647" y="180037"/>
              <a:ext cx="352037" cy="332258"/>
            </a:xfrm>
            <a:custGeom>
              <a:avLst/>
              <a:gdLst/>
              <a:ahLst/>
              <a:cxnLst/>
              <a:rect l="0" t="0" r="0" b="0"/>
              <a:pathLst>
                <a:path w="352037" h="332258">
                  <a:moveTo>
                    <a:pt x="0" y="9475"/>
                  </a:moveTo>
                  <a:lnTo>
                    <a:pt x="8869" y="6609"/>
                  </a:lnTo>
                  <a:lnTo>
                    <a:pt x="17856" y="4467"/>
                  </a:lnTo>
                  <a:lnTo>
                    <a:pt x="27851" y="2864"/>
                  </a:lnTo>
                  <a:lnTo>
                    <a:pt x="38831" y="1683"/>
                  </a:lnTo>
                  <a:lnTo>
                    <a:pt x="50643" y="835"/>
                  </a:lnTo>
                  <a:lnTo>
                    <a:pt x="63106" y="242"/>
                  </a:lnTo>
                  <a:lnTo>
                    <a:pt x="76217" y="0"/>
                  </a:lnTo>
                  <a:lnTo>
                    <a:pt x="90146" y="364"/>
                  </a:lnTo>
                  <a:lnTo>
                    <a:pt x="104921" y="1424"/>
                  </a:lnTo>
                  <a:lnTo>
                    <a:pt x="120434" y="3119"/>
                  </a:lnTo>
                  <a:lnTo>
                    <a:pt x="136532" y="5327"/>
                  </a:lnTo>
                  <a:lnTo>
                    <a:pt x="153059" y="7924"/>
                  </a:lnTo>
                  <a:lnTo>
                    <a:pt x="169563" y="10802"/>
                  </a:lnTo>
                  <a:lnTo>
                    <a:pt x="185337" y="13880"/>
                  </a:lnTo>
                  <a:lnTo>
                    <a:pt x="200056" y="17101"/>
                  </a:lnTo>
                  <a:lnTo>
                    <a:pt x="213734" y="20585"/>
                  </a:lnTo>
                  <a:lnTo>
                    <a:pt x="226542" y="24610"/>
                  </a:lnTo>
                  <a:lnTo>
                    <a:pt x="238679" y="29283"/>
                  </a:lnTo>
                  <a:lnTo>
                    <a:pt x="250323" y="34558"/>
                  </a:lnTo>
                  <a:lnTo>
                    <a:pt x="261617" y="40324"/>
                  </a:lnTo>
                  <a:lnTo>
                    <a:pt x="272663" y="46467"/>
                  </a:lnTo>
                  <a:lnTo>
                    <a:pt x="283371" y="53050"/>
                  </a:lnTo>
                  <a:lnTo>
                    <a:pt x="293489" y="60300"/>
                  </a:lnTo>
                  <a:lnTo>
                    <a:pt x="302924" y="68293"/>
                  </a:lnTo>
                  <a:lnTo>
                    <a:pt x="311734" y="77119"/>
                  </a:lnTo>
                  <a:lnTo>
                    <a:pt x="320038" y="86954"/>
                  </a:lnTo>
                  <a:lnTo>
                    <a:pt x="327949" y="97796"/>
                  </a:lnTo>
                  <a:lnTo>
                    <a:pt x="335247" y="109500"/>
                  </a:lnTo>
                  <a:lnTo>
                    <a:pt x="341395" y="121881"/>
                  </a:lnTo>
                  <a:lnTo>
                    <a:pt x="346193" y="134765"/>
                  </a:lnTo>
                  <a:lnTo>
                    <a:pt x="349584" y="148008"/>
                  </a:lnTo>
                  <a:lnTo>
                    <a:pt x="351493" y="161504"/>
                  </a:lnTo>
                  <a:lnTo>
                    <a:pt x="352036" y="175170"/>
                  </a:lnTo>
                  <a:lnTo>
                    <a:pt x="351452" y="188787"/>
                  </a:lnTo>
                  <a:lnTo>
                    <a:pt x="350005" y="202010"/>
                  </a:lnTo>
                  <a:lnTo>
                    <a:pt x="347917" y="214678"/>
                  </a:lnTo>
                  <a:lnTo>
                    <a:pt x="345043" y="226643"/>
                  </a:lnTo>
                  <a:lnTo>
                    <a:pt x="340905" y="237686"/>
                  </a:lnTo>
                  <a:lnTo>
                    <a:pt x="335341" y="247781"/>
                  </a:lnTo>
                  <a:lnTo>
                    <a:pt x="328485" y="257053"/>
                  </a:lnTo>
                  <a:lnTo>
                    <a:pt x="320586" y="265675"/>
                  </a:lnTo>
                  <a:lnTo>
                    <a:pt x="311898" y="273808"/>
                  </a:lnTo>
                  <a:lnTo>
                    <a:pt x="302471" y="281425"/>
                  </a:lnTo>
                  <a:lnTo>
                    <a:pt x="292165" y="288322"/>
                  </a:lnTo>
                  <a:lnTo>
                    <a:pt x="280980" y="294444"/>
                  </a:lnTo>
                  <a:lnTo>
                    <a:pt x="269198" y="299879"/>
                  </a:lnTo>
                  <a:lnTo>
                    <a:pt x="257291" y="304763"/>
                  </a:lnTo>
                  <a:lnTo>
                    <a:pt x="245532" y="309235"/>
                  </a:lnTo>
                  <a:lnTo>
                    <a:pt x="233686" y="313408"/>
                  </a:lnTo>
                  <a:lnTo>
                    <a:pt x="221134" y="317372"/>
                  </a:lnTo>
                  <a:lnTo>
                    <a:pt x="207580" y="321184"/>
                  </a:lnTo>
                  <a:lnTo>
                    <a:pt x="193204" y="324729"/>
                  </a:lnTo>
                  <a:lnTo>
                    <a:pt x="178475" y="327730"/>
                  </a:lnTo>
                  <a:lnTo>
                    <a:pt x="163718" y="330076"/>
                  </a:lnTo>
                  <a:lnTo>
                    <a:pt x="149232" y="331650"/>
                  </a:lnTo>
                  <a:lnTo>
                    <a:pt x="135359" y="332257"/>
                  </a:lnTo>
                  <a:lnTo>
                    <a:pt x="122213" y="331890"/>
                  </a:lnTo>
                  <a:lnTo>
                    <a:pt x="109572" y="330847"/>
                  </a:lnTo>
                  <a:lnTo>
                    <a:pt x="97005" y="329617"/>
                  </a:lnTo>
                  <a:lnTo>
                    <a:pt x="84260" y="328493"/>
                  </a:lnTo>
                  <a:lnTo>
                    <a:pt x="71674" y="327388"/>
                  </a:lnTo>
                  <a:lnTo>
                    <a:pt x="58734" y="325709"/>
                  </a:lnTo>
                  <a:lnTo>
                    <a:pt x="43182" y="322195"/>
                  </a:lnTo>
                  <a:lnTo>
                    <a:pt x="21057" y="314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80952" y="314181"/>
              <a:ext cx="155932" cy="212244"/>
            </a:xfrm>
            <a:custGeom>
              <a:avLst/>
              <a:gdLst/>
              <a:ahLst/>
              <a:cxnLst/>
              <a:rect l="0" t="0" r="0" b="0"/>
              <a:pathLst>
                <a:path w="155932" h="212244">
                  <a:moveTo>
                    <a:pt x="9307" y="85901"/>
                  </a:moveTo>
                  <a:lnTo>
                    <a:pt x="21042" y="85901"/>
                  </a:lnTo>
                  <a:lnTo>
                    <a:pt x="32171" y="85901"/>
                  </a:lnTo>
                  <a:lnTo>
                    <a:pt x="43769" y="85897"/>
                  </a:lnTo>
                  <a:lnTo>
                    <a:pt x="55930" y="85724"/>
                  </a:lnTo>
                  <a:lnTo>
                    <a:pt x="68590" y="85076"/>
                  </a:lnTo>
                  <a:lnTo>
                    <a:pt x="81642" y="83818"/>
                  </a:lnTo>
                  <a:lnTo>
                    <a:pt x="94821" y="81820"/>
                  </a:lnTo>
                  <a:lnTo>
                    <a:pt x="107738" y="78875"/>
                  </a:lnTo>
                  <a:lnTo>
                    <a:pt x="120186" y="74956"/>
                  </a:lnTo>
                  <a:lnTo>
                    <a:pt x="131661" y="69867"/>
                  </a:lnTo>
                  <a:lnTo>
                    <a:pt x="141309" y="63169"/>
                  </a:lnTo>
                  <a:lnTo>
                    <a:pt x="148819" y="54786"/>
                  </a:lnTo>
                  <a:lnTo>
                    <a:pt x="153877" y="45412"/>
                  </a:lnTo>
                  <a:lnTo>
                    <a:pt x="155931" y="36276"/>
                  </a:lnTo>
                  <a:lnTo>
                    <a:pt x="154977" y="28064"/>
                  </a:lnTo>
                  <a:lnTo>
                    <a:pt x="151440" y="20928"/>
                  </a:lnTo>
                  <a:lnTo>
                    <a:pt x="145878" y="14753"/>
                  </a:lnTo>
                  <a:lnTo>
                    <a:pt x="138812" y="9352"/>
                  </a:lnTo>
                  <a:lnTo>
                    <a:pt x="130666" y="4861"/>
                  </a:lnTo>
                  <a:lnTo>
                    <a:pt x="121762" y="1733"/>
                  </a:lnTo>
                  <a:lnTo>
                    <a:pt x="112335" y="109"/>
                  </a:lnTo>
                  <a:lnTo>
                    <a:pt x="102551" y="0"/>
                  </a:lnTo>
                  <a:lnTo>
                    <a:pt x="92522" y="1446"/>
                  </a:lnTo>
                  <a:lnTo>
                    <a:pt x="82334" y="4309"/>
                  </a:lnTo>
                  <a:lnTo>
                    <a:pt x="72203" y="8333"/>
                  </a:lnTo>
                  <a:lnTo>
                    <a:pt x="62473" y="13242"/>
                  </a:lnTo>
                  <a:lnTo>
                    <a:pt x="53298" y="18803"/>
                  </a:lnTo>
                  <a:lnTo>
                    <a:pt x="44662" y="24993"/>
                  </a:lnTo>
                  <a:lnTo>
                    <a:pt x="36475" y="31978"/>
                  </a:lnTo>
                  <a:lnTo>
                    <a:pt x="28637" y="39789"/>
                  </a:lnTo>
                  <a:lnTo>
                    <a:pt x="21220" y="48323"/>
                  </a:lnTo>
                  <a:lnTo>
                    <a:pt x="14457" y="57430"/>
                  </a:lnTo>
                  <a:lnTo>
                    <a:pt x="8439" y="66965"/>
                  </a:lnTo>
                  <a:lnTo>
                    <a:pt x="3584" y="76808"/>
                  </a:lnTo>
                  <a:lnTo>
                    <a:pt x="685" y="86869"/>
                  </a:lnTo>
                  <a:lnTo>
                    <a:pt x="0" y="97085"/>
                  </a:lnTo>
                  <a:lnTo>
                    <a:pt x="1321" y="107572"/>
                  </a:lnTo>
                  <a:lnTo>
                    <a:pt x="4259" y="118605"/>
                  </a:lnTo>
                  <a:lnTo>
                    <a:pt x="8422" y="130281"/>
                  </a:lnTo>
                  <a:lnTo>
                    <a:pt x="13638" y="142224"/>
                  </a:lnTo>
                  <a:lnTo>
                    <a:pt x="19953" y="153709"/>
                  </a:lnTo>
                  <a:lnTo>
                    <a:pt x="27308" y="164354"/>
                  </a:lnTo>
                  <a:lnTo>
                    <a:pt x="35533" y="173957"/>
                  </a:lnTo>
                  <a:lnTo>
                    <a:pt x="44431" y="182336"/>
                  </a:lnTo>
                  <a:lnTo>
                    <a:pt x="53830" y="189520"/>
                  </a:lnTo>
                  <a:lnTo>
                    <a:pt x="63752" y="195531"/>
                  </a:lnTo>
                  <a:lnTo>
                    <a:pt x="74398" y="200286"/>
                  </a:lnTo>
                  <a:lnTo>
                    <a:pt x="85806" y="203860"/>
                  </a:lnTo>
                  <a:lnTo>
                    <a:pt x="97474" y="206454"/>
                  </a:lnTo>
                  <a:lnTo>
                    <a:pt x="109687" y="208569"/>
                  </a:lnTo>
                  <a:lnTo>
                    <a:pt x="124638" y="210392"/>
                  </a:lnTo>
                  <a:lnTo>
                    <a:pt x="146177" y="212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27129" y="363868"/>
              <a:ext cx="216222" cy="425770"/>
            </a:xfrm>
            <a:custGeom>
              <a:avLst/>
              <a:gdLst/>
              <a:ahLst/>
              <a:cxnLst/>
              <a:rect l="0" t="0" r="0" b="0"/>
              <a:pathLst>
                <a:path w="216222" h="425770">
                  <a:moveTo>
                    <a:pt x="157928" y="109914"/>
                  </a:moveTo>
                  <a:lnTo>
                    <a:pt x="166595" y="106846"/>
                  </a:lnTo>
                  <a:lnTo>
                    <a:pt x="173662" y="102783"/>
                  </a:lnTo>
                  <a:lnTo>
                    <a:pt x="179758" y="97291"/>
                  </a:lnTo>
                  <a:lnTo>
                    <a:pt x="184813" y="90531"/>
                  </a:lnTo>
                  <a:lnTo>
                    <a:pt x="188379" y="82733"/>
                  </a:lnTo>
                  <a:lnTo>
                    <a:pt x="190327" y="74141"/>
                  </a:lnTo>
                  <a:lnTo>
                    <a:pt x="190670" y="65128"/>
                  </a:lnTo>
                  <a:lnTo>
                    <a:pt x="189388" y="56171"/>
                  </a:lnTo>
                  <a:lnTo>
                    <a:pt x="186638" y="47525"/>
                  </a:lnTo>
                  <a:lnTo>
                    <a:pt x="182693" y="39248"/>
                  </a:lnTo>
                  <a:lnTo>
                    <a:pt x="177836" y="31303"/>
                  </a:lnTo>
                  <a:lnTo>
                    <a:pt x="172306" y="23633"/>
                  </a:lnTo>
                  <a:lnTo>
                    <a:pt x="165968" y="16498"/>
                  </a:lnTo>
                  <a:lnTo>
                    <a:pt x="158350" y="10457"/>
                  </a:lnTo>
                  <a:lnTo>
                    <a:pt x="149301" y="5732"/>
                  </a:lnTo>
                  <a:lnTo>
                    <a:pt x="139122" y="2389"/>
                  </a:lnTo>
                  <a:lnTo>
                    <a:pt x="128372" y="512"/>
                  </a:lnTo>
                  <a:lnTo>
                    <a:pt x="117442" y="0"/>
                  </a:lnTo>
                  <a:lnTo>
                    <a:pt x="106680" y="944"/>
                  </a:lnTo>
                  <a:lnTo>
                    <a:pt x="96462" y="3697"/>
                  </a:lnTo>
                  <a:lnTo>
                    <a:pt x="86936" y="8293"/>
                  </a:lnTo>
                  <a:lnTo>
                    <a:pt x="78388" y="14650"/>
                  </a:lnTo>
                  <a:lnTo>
                    <a:pt x="71318" y="22735"/>
                  </a:lnTo>
                  <a:lnTo>
                    <a:pt x="65862" y="32356"/>
                  </a:lnTo>
                  <a:lnTo>
                    <a:pt x="62011" y="43051"/>
                  </a:lnTo>
                  <a:lnTo>
                    <a:pt x="59785" y="54214"/>
                  </a:lnTo>
                  <a:lnTo>
                    <a:pt x="59035" y="65449"/>
                  </a:lnTo>
                  <a:lnTo>
                    <a:pt x="59817" y="76260"/>
                  </a:lnTo>
                  <a:lnTo>
                    <a:pt x="62461" y="85988"/>
                  </a:lnTo>
                  <a:lnTo>
                    <a:pt x="66979" y="94370"/>
                  </a:lnTo>
                  <a:lnTo>
                    <a:pt x="73114" y="101166"/>
                  </a:lnTo>
                  <a:lnTo>
                    <a:pt x="80518" y="105991"/>
                  </a:lnTo>
                  <a:lnTo>
                    <a:pt x="88863" y="108824"/>
                  </a:lnTo>
                  <a:lnTo>
                    <a:pt x="97718" y="109780"/>
                  </a:lnTo>
                  <a:lnTo>
                    <a:pt x="106575" y="108918"/>
                  </a:lnTo>
                  <a:lnTo>
                    <a:pt x="115152" y="106449"/>
                  </a:lnTo>
                  <a:lnTo>
                    <a:pt x="123213" y="102523"/>
                  </a:lnTo>
                  <a:lnTo>
                    <a:pt x="130482" y="97148"/>
                  </a:lnTo>
                  <a:lnTo>
                    <a:pt x="136890" y="90461"/>
                  </a:lnTo>
                  <a:lnTo>
                    <a:pt x="142533" y="82701"/>
                  </a:lnTo>
                  <a:lnTo>
                    <a:pt x="147566" y="74122"/>
                  </a:lnTo>
                  <a:lnTo>
                    <a:pt x="152155" y="64978"/>
                  </a:lnTo>
                  <a:lnTo>
                    <a:pt x="156929" y="56655"/>
                  </a:lnTo>
                  <a:lnTo>
                    <a:pt x="162408" y="52777"/>
                  </a:lnTo>
                  <a:lnTo>
                    <a:pt x="167602" y="55272"/>
                  </a:lnTo>
                  <a:lnTo>
                    <a:pt x="171468" y="62403"/>
                  </a:lnTo>
                  <a:lnTo>
                    <a:pt x="174238" y="72557"/>
                  </a:lnTo>
                  <a:lnTo>
                    <a:pt x="176585" y="84478"/>
                  </a:lnTo>
                  <a:lnTo>
                    <a:pt x="178950" y="97366"/>
                  </a:lnTo>
                  <a:lnTo>
                    <a:pt x="181670" y="110772"/>
                  </a:lnTo>
                  <a:lnTo>
                    <a:pt x="185089" y="124457"/>
                  </a:lnTo>
                  <a:lnTo>
                    <a:pt x="189305" y="138294"/>
                  </a:lnTo>
                  <a:lnTo>
                    <a:pt x="194081" y="152214"/>
                  </a:lnTo>
                  <a:lnTo>
                    <a:pt x="198971" y="166182"/>
                  </a:lnTo>
                  <a:lnTo>
                    <a:pt x="203693" y="180177"/>
                  </a:lnTo>
                  <a:lnTo>
                    <a:pt x="207996" y="194189"/>
                  </a:lnTo>
                  <a:lnTo>
                    <a:pt x="211580" y="208210"/>
                  </a:lnTo>
                  <a:lnTo>
                    <a:pt x="214347" y="222238"/>
                  </a:lnTo>
                  <a:lnTo>
                    <a:pt x="216051" y="236269"/>
                  </a:lnTo>
                  <a:lnTo>
                    <a:pt x="216221" y="250302"/>
                  </a:lnTo>
                  <a:lnTo>
                    <a:pt x="214737" y="264324"/>
                  </a:lnTo>
                  <a:lnTo>
                    <a:pt x="211622" y="277842"/>
                  </a:lnTo>
                  <a:lnTo>
                    <a:pt x="206866" y="289933"/>
                  </a:lnTo>
                  <a:lnTo>
                    <a:pt x="200626" y="300211"/>
                  </a:lnTo>
                  <a:lnTo>
                    <a:pt x="193013" y="308772"/>
                  </a:lnTo>
                  <a:lnTo>
                    <a:pt x="184008" y="315920"/>
                  </a:lnTo>
                  <a:lnTo>
                    <a:pt x="173731" y="321994"/>
                  </a:lnTo>
                  <a:lnTo>
                    <a:pt x="162408" y="327450"/>
                  </a:lnTo>
                  <a:lnTo>
                    <a:pt x="150285" y="332822"/>
                  </a:lnTo>
                  <a:lnTo>
                    <a:pt x="137579" y="338411"/>
                  </a:lnTo>
                  <a:lnTo>
                    <a:pt x="124624" y="344305"/>
                  </a:lnTo>
                  <a:lnTo>
                    <a:pt x="111855" y="350487"/>
                  </a:lnTo>
                  <a:lnTo>
                    <a:pt x="99489" y="356901"/>
                  </a:lnTo>
                  <a:lnTo>
                    <a:pt x="87558" y="363326"/>
                  </a:lnTo>
                  <a:lnTo>
                    <a:pt x="76007" y="369405"/>
                  </a:lnTo>
                  <a:lnTo>
                    <a:pt x="64757" y="374980"/>
                  </a:lnTo>
                  <a:lnTo>
                    <a:pt x="53895" y="380384"/>
                  </a:lnTo>
                  <a:lnTo>
                    <a:pt x="43667" y="386311"/>
                  </a:lnTo>
                  <a:lnTo>
                    <a:pt x="34164" y="393105"/>
                  </a:lnTo>
                  <a:lnTo>
                    <a:pt x="25618" y="400327"/>
                  </a:lnTo>
                  <a:lnTo>
                    <a:pt x="17643" y="407643"/>
                  </a:lnTo>
                  <a:lnTo>
                    <a:pt x="9541" y="415702"/>
                  </a:lnTo>
                  <a:lnTo>
                    <a:pt x="0" y="425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69285" y="294797"/>
              <a:ext cx="105286" cy="159136"/>
            </a:xfrm>
            <a:custGeom>
              <a:avLst/>
              <a:gdLst/>
              <a:ahLst/>
              <a:cxnLst/>
              <a:rect l="0" t="0" r="0" b="0"/>
              <a:pathLst>
                <a:path w="105286" h="159136">
                  <a:moveTo>
                    <a:pt x="0" y="126342"/>
                  </a:moveTo>
                  <a:lnTo>
                    <a:pt x="2933" y="135144"/>
                  </a:lnTo>
                  <a:lnTo>
                    <a:pt x="5715" y="143490"/>
                  </a:lnTo>
                  <a:lnTo>
                    <a:pt x="8589" y="152112"/>
                  </a:lnTo>
                  <a:lnTo>
                    <a:pt x="10678" y="158379"/>
                  </a:lnTo>
                  <a:lnTo>
                    <a:pt x="10930" y="159135"/>
                  </a:lnTo>
                  <a:lnTo>
                    <a:pt x="9798" y="155719"/>
                  </a:lnTo>
                  <a:lnTo>
                    <a:pt x="7961" y="149517"/>
                  </a:lnTo>
                  <a:lnTo>
                    <a:pt x="6057" y="141212"/>
                  </a:lnTo>
                  <a:lnTo>
                    <a:pt x="4422" y="131285"/>
                  </a:lnTo>
                  <a:lnTo>
                    <a:pt x="3311" y="120305"/>
                  </a:lnTo>
                  <a:lnTo>
                    <a:pt x="3009" y="108914"/>
                  </a:lnTo>
                  <a:lnTo>
                    <a:pt x="3585" y="97503"/>
                  </a:lnTo>
                  <a:lnTo>
                    <a:pt x="5105" y="86395"/>
                  </a:lnTo>
                  <a:lnTo>
                    <a:pt x="7720" y="75931"/>
                  </a:lnTo>
                  <a:lnTo>
                    <a:pt x="11408" y="66231"/>
                  </a:lnTo>
                  <a:lnTo>
                    <a:pt x="16172" y="57395"/>
                  </a:lnTo>
                  <a:lnTo>
                    <a:pt x="22117" y="49598"/>
                  </a:lnTo>
                  <a:lnTo>
                    <a:pt x="29191" y="42831"/>
                  </a:lnTo>
                  <a:lnTo>
                    <a:pt x="37211" y="36946"/>
                  </a:lnTo>
                  <a:lnTo>
                    <a:pt x="45965" y="31750"/>
                  </a:lnTo>
                  <a:lnTo>
                    <a:pt x="55250" y="27065"/>
                  </a:lnTo>
                  <a:lnTo>
                    <a:pt x="64649" y="22705"/>
                  </a:lnTo>
                  <a:lnTo>
                    <a:pt x="74554" y="17938"/>
                  </a:lnTo>
                  <a:lnTo>
                    <a:pt x="86950" y="112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88138" y="286228"/>
              <a:ext cx="149182" cy="189067"/>
            </a:xfrm>
            <a:custGeom>
              <a:avLst/>
              <a:gdLst/>
              <a:ahLst/>
              <a:cxnLst/>
              <a:rect l="0" t="0" r="0" b="0"/>
              <a:pathLst>
                <a:path w="149182" h="189067">
                  <a:moveTo>
                    <a:pt x="39074" y="61212"/>
                  </a:moveTo>
                  <a:lnTo>
                    <a:pt x="45076" y="66878"/>
                  </a:lnTo>
                  <a:lnTo>
                    <a:pt x="51920" y="70522"/>
                  </a:lnTo>
                  <a:lnTo>
                    <a:pt x="60308" y="72432"/>
                  </a:lnTo>
                  <a:lnTo>
                    <a:pt x="69935" y="72933"/>
                  </a:lnTo>
                  <a:lnTo>
                    <a:pt x="80250" y="72314"/>
                  </a:lnTo>
                  <a:lnTo>
                    <a:pt x="90858" y="70842"/>
                  </a:lnTo>
                  <a:lnTo>
                    <a:pt x="101556" y="68747"/>
                  </a:lnTo>
                  <a:lnTo>
                    <a:pt x="112256" y="66209"/>
                  </a:lnTo>
                  <a:lnTo>
                    <a:pt x="122910" y="63346"/>
                  </a:lnTo>
                  <a:lnTo>
                    <a:pt x="132858" y="59766"/>
                  </a:lnTo>
                  <a:lnTo>
                    <a:pt x="140874" y="54613"/>
                  </a:lnTo>
                  <a:lnTo>
                    <a:pt x="146433" y="47555"/>
                  </a:lnTo>
                  <a:lnTo>
                    <a:pt x="149181" y="39051"/>
                  </a:lnTo>
                  <a:lnTo>
                    <a:pt x="148606" y="30039"/>
                  </a:lnTo>
                  <a:lnTo>
                    <a:pt x="144773" y="21143"/>
                  </a:lnTo>
                  <a:lnTo>
                    <a:pt x="138338" y="13088"/>
                  </a:lnTo>
                  <a:lnTo>
                    <a:pt x="130216" y="6831"/>
                  </a:lnTo>
                  <a:lnTo>
                    <a:pt x="121095" y="2709"/>
                  </a:lnTo>
                  <a:lnTo>
                    <a:pt x="111232" y="555"/>
                  </a:lnTo>
                  <a:lnTo>
                    <a:pt x="100561" y="0"/>
                  </a:lnTo>
                  <a:lnTo>
                    <a:pt x="89100" y="661"/>
                  </a:lnTo>
                  <a:lnTo>
                    <a:pt x="77287" y="2370"/>
                  </a:lnTo>
                  <a:lnTo>
                    <a:pt x="65882" y="5178"/>
                  </a:lnTo>
                  <a:lnTo>
                    <a:pt x="55283" y="9023"/>
                  </a:lnTo>
                  <a:lnTo>
                    <a:pt x="45538" y="13738"/>
                  </a:lnTo>
                  <a:lnTo>
                    <a:pt x="36532" y="19127"/>
                  </a:lnTo>
                  <a:lnTo>
                    <a:pt x="28112" y="25021"/>
                  </a:lnTo>
                  <a:lnTo>
                    <a:pt x="20457" y="31607"/>
                  </a:lnTo>
                  <a:lnTo>
                    <a:pt x="14060" y="39392"/>
                  </a:lnTo>
                  <a:lnTo>
                    <a:pt x="9087" y="48562"/>
                  </a:lnTo>
                  <a:lnTo>
                    <a:pt x="5407" y="59163"/>
                  </a:lnTo>
                  <a:lnTo>
                    <a:pt x="2771" y="71260"/>
                  </a:lnTo>
                  <a:lnTo>
                    <a:pt x="932" y="84721"/>
                  </a:lnTo>
                  <a:lnTo>
                    <a:pt x="0" y="98811"/>
                  </a:lnTo>
                  <a:lnTo>
                    <a:pt x="423" y="112341"/>
                  </a:lnTo>
                  <a:lnTo>
                    <a:pt x="2336" y="124692"/>
                  </a:lnTo>
                  <a:lnTo>
                    <a:pt x="5586" y="135778"/>
                  </a:lnTo>
                  <a:lnTo>
                    <a:pt x="9909" y="145765"/>
                  </a:lnTo>
                  <a:lnTo>
                    <a:pt x="15045" y="154886"/>
                  </a:lnTo>
                  <a:lnTo>
                    <a:pt x="20933" y="163200"/>
                  </a:lnTo>
                  <a:lnTo>
                    <a:pt x="27709" y="170580"/>
                  </a:lnTo>
                  <a:lnTo>
                    <a:pt x="35381" y="177025"/>
                  </a:lnTo>
                  <a:lnTo>
                    <a:pt x="43989" y="182340"/>
                  </a:lnTo>
                  <a:lnTo>
                    <a:pt x="53677" y="186080"/>
                  </a:lnTo>
                  <a:lnTo>
                    <a:pt x="64403" y="188153"/>
                  </a:lnTo>
                  <a:lnTo>
                    <a:pt x="75395" y="188914"/>
                  </a:lnTo>
                  <a:lnTo>
                    <a:pt x="86329" y="189066"/>
                  </a:lnTo>
                  <a:lnTo>
                    <a:pt x="98167" y="188623"/>
                  </a:lnTo>
                  <a:lnTo>
                    <a:pt x="112773" y="187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74611" y="293846"/>
              <a:ext cx="140115" cy="194916"/>
            </a:xfrm>
            <a:custGeom>
              <a:avLst/>
              <a:gdLst/>
              <a:ahLst/>
              <a:cxnLst/>
              <a:rect l="0" t="0" r="0" b="0"/>
              <a:pathLst>
                <a:path w="140115" h="194916">
                  <a:moveTo>
                    <a:pt x="0" y="127293"/>
                  </a:moveTo>
                  <a:lnTo>
                    <a:pt x="11668" y="127226"/>
                  </a:lnTo>
                  <a:lnTo>
                    <a:pt x="22157" y="126586"/>
                  </a:lnTo>
                  <a:lnTo>
                    <a:pt x="32459" y="125290"/>
                  </a:lnTo>
                  <a:lnTo>
                    <a:pt x="42760" y="123430"/>
                  </a:lnTo>
                  <a:lnTo>
                    <a:pt x="53104" y="121113"/>
                  </a:lnTo>
                  <a:lnTo>
                    <a:pt x="63489" y="118442"/>
                  </a:lnTo>
                  <a:lnTo>
                    <a:pt x="73744" y="115346"/>
                  </a:lnTo>
                  <a:lnTo>
                    <a:pt x="83554" y="111590"/>
                  </a:lnTo>
                  <a:lnTo>
                    <a:pt x="92780" y="107102"/>
                  </a:lnTo>
                  <a:lnTo>
                    <a:pt x="101450" y="101952"/>
                  </a:lnTo>
                  <a:lnTo>
                    <a:pt x="109659" y="96272"/>
                  </a:lnTo>
                  <a:lnTo>
                    <a:pt x="117507" y="90181"/>
                  </a:lnTo>
                  <a:lnTo>
                    <a:pt x="124761" y="83464"/>
                  </a:lnTo>
                  <a:lnTo>
                    <a:pt x="130881" y="75591"/>
                  </a:lnTo>
                  <a:lnTo>
                    <a:pt x="135656" y="66375"/>
                  </a:lnTo>
                  <a:lnTo>
                    <a:pt x="138862" y="56254"/>
                  </a:lnTo>
                  <a:lnTo>
                    <a:pt x="140114" y="46076"/>
                  </a:lnTo>
                  <a:lnTo>
                    <a:pt x="139393" y="36347"/>
                  </a:lnTo>
                  <a:lnTo>
                    <a:pt x="136807" y="27377"/>
                  </a:lnTo>
                  <a:lnTo>
                    <a:pt x="132413" y="19432"/>
                  </a:lnTo>
                  <a:lnTo>
                    <a:pt x="126423" y="12546"/>
                  </a:lnTo>
                  <a:lnTo>
                    <a:pt x="119150" y="6907"/>
                  </a:lnTo>
                  <a:lnTo>
                    <a:pt x="110906" y="2934"/>
                  </a:lnTo>
                  <a:lnTo>
                    <a:pt x="101958" y="704"/>
                  </a:lnTo>
                  <a:lnTo>
                    <a:pt x="92512" y="0"/>
                  </a:lnTo>
                  <a:lnTo>
                    <a:pt x="82718" y="507"/>
                  </a:lnTo>
                  <a:lnTo>
                    <a:pt x="72691" y="1928"/>
                  </a:lnTo>
                  <a:lnTo>
                    <a:pt x="62670" y="4337"/>
                  </a:lnTo>
                  <a:lnTo>
                    <a:pt x="53014" y="8156"/>
                  </a:lnTo>
                  <a:lnTo>
                    <a:pt x="43894" y="13502"/>
                  </a:lnTo>
                  <a:lnTo>
                    <a:pt x="35465" y="20210"/>
                  </a:lnTo>
                  <a:lnTo>
                    <a:pt x="27949" y="28008"/>
                  </a:lnTo>
                  <a:lnTo>
                    <a:pt x="21379" y="36630"/>
                  </a:lnTo>
                  <a:lnTo>
                    <a:pt x="15797" y="46012"/>
                  </a:lnTo>
                  <a:lnTo>
                    <a:pt x="11338" y="56287"/>
                  </a:lnTo>
                  <a:lnTo>
                    <a:pt x="7966" y="67457"/>
                  </a:lnTo>
                  <a:lnTo>
                    <a:pt x="5513" y="79398"/>
                  </a:lnTo>
                  <a:lnTo>
                    <a:pt x="3776" y="91945"/>
                  </a:lnTo>
                  <a:lnTo>
                    <a:pt x="2576" y="104933"/>
                  </a:lnTo>
                  <a:lnTo>
                    <a:pt x="2090" y="117909"/>
                  </a:lnTo>
                  <a:lnTo>
                    <a:pt x="2821" y="130162"/>
                  </a:lnTo>
                  <a:lnTo>
                    <a:pt x="4944" y="141362"/>
                  </a:lnTo>
                  <a:lnTo>
                    <a:pt x="8336" y="151525"/>
                  </a:lnTo>
                  <a:lnTo>
                    <a:pt x="12755" y="160820"/>
                  </a:lnTo>
                  <a:lnTo>
                    <a:pt x="17959" y="169436"/>
                  </a:lnTo>
                  <a:lnTo>
                    <a:pt x="24063" y="177224"/>
                  </a:lnTo>
                  <a:lnTo>
                    <a:pt x="31517" y="183711"/>
                  </a:lnTo>
                  <a:lnTo>
                    <a:pt x="40452" y="188739"/>
                  </a:lnTo>
                  <a:lnTo>
                    <a:pt x="50553" y="192287"/>
                  </a:lnTo>
                  <a:lnTo>
                    <a:pt x="61250" y="194302"/>
                  </a:lnTo>
                  <a:lnTo>
                    <a:pt x="72144" y="194915"/>
                  </a:lnTo>
                  <a:lnTo>
                    <a:pt x="82978" y="194344"/>
                  </a:lnTo>
                  <a:lnTo>
                    <a:pt x="94819" y="192639"/>
                  </a:lnTo>
                  <a:lnTo>
                    <a:pt x="110940" y="188537"/>
                  </a:lnTo>
                  <a:lnTo>
                    <a:pt x="136871" y="179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54781" y="287538"/>
              <a:ext cx="178975" cy="207302"/>
            </a:xfrm>
            <a:custGeom>
              <a:avLst/>
              <a:gdLst/>
              <a:ahLst/>
              <a:cxnLst/>
              <a:rect l="0" t="0" r="0" b="0"/>
              <a:pathLst>
                <a:path w="178975" h="207302">
                  <a:moveTo>
                    <a:pt x="167271" y="17788"/>
                  </a:moveTo>
                  <a:lnTo>
                    <a:pt x="158470" y="14854"/>
                  </a:lnTo>
                  <a:lnTo>
                    <a:pt x="150123" y="12072"/>
                  </a:lnTo>
                  <a:lnTo>
                    <a:pt x="141415" y="9177"/>
                  </a:lnTo>
                  <a:lnTo>
                    <a:pt x="131948" y="6309"/>
                  </a:lnTo>
                  <a:lnTo>
                    <a:pt x="121156" y="3793"/>
                  </a:lnTo>
                  <a:lnTo>
                    <a:pt x="108867" y="1787"/>
                  </a:lnTo>
                  <a:lnTo>
                    <a:pt x="95548" y="447"/>
                  </a:lnTo>
                  <a:lnTo>
                    <a:pt x="82077" y="0"/>
                  </a:lnTo>
                  <a:lnTo>
                    <a:pt x="68985" y="485"/>
                  </a:lnTo>
                  <a:lnTo>
                    <a:pt x="56436" y="1947"/>
                  </a:lnTo>
                  <a:lnTo>
                    <a:pt x="44402" y="4524"/>
                  </a:lnTo>
                  <a:lnTo>
                    <a:pt x="32806" y="8192"/>
                  </a:lnTo>
                  <a:lnTo>
                    <a:pt x="22036" y="13112"/>
                  </a:lnTo>
                  <a:lnTo>
                    <a:pt x="12927" y="19695"/>
                  </a:lnTo>
                  <a:lnTo>
                    <a:pt x="5816" y="27997"/>
                  </a:lnTo>
                  <a:lnTo>
                    <a:pt x="1211" y="37147"/>
                  </a:lnTo>
                  <a:lnTo>
                    <a:pt x="0" y="45601"/>
                  </a:lnTo>
                  <a:lnTo>
                    <a:pt x="2341" y="52536"/>
                  </a:lnTo>
                  <a:lnTo>
                    <a:pt x="7795" y="57831"/>
                  </a:lnTo>
                  <a:lnTo>
                    <a:pt x="15716" y="61700"/>
                  </a:lnTo>
                  <a:lnTo>
                    <a:pt x="25476" y="64442"/>
                  </a:lnTo>
                  <a:lnTo>
                    <a:pt x="36395" y="66183"/>
                  </a:lnTo>
                  <a:lnTo>
                    <a:pt x="47773" y="66852"/>
                  </a:lnTo>
                  <a:lnTo>
                    <a:pt x="59194" y="66506"/>
                  </a:lnTo>
                  <a:lnTo>
                    <a:pt x="70486" y="65635"/>
                  </a:lnTo>
                  <a:lnTo>
                    <a:pt x="81607" y="65045"/>
                  </a:lnTo>
                  <a:lnTo>
                    <a:pt x="92569" y="65177"/>
                  </a:lnTo>
                  <a:lnTo>
                    <a:pt x="103237" y="66267"/>
                  </a:lnTo>
                  <a:lnTo>
                    <a:pt x="113336" y="68528"/>
                  </a:lnTo>
                  <a:lnTo>
                    <a:pt x="122762" y="71943"/>
                  </a:lnTo>
                  <a:lnTo>
                    <a:pt x="131567" y="76337"/>
                  </a:lnTo>
                  <a:lnTo>
                    <a:pt x="139869" y="81496"/>
                  </a:lnTo>
                  <a:lnTo>
                    <a:pt x="147784" y="87224"/>
                  </a:lnTo>
                  <a:lnTo>
                    <a:pt x="155253" y="93525"/>
                  </a:lnTo>
                  <a:lnTo>
                    <a:pt x="162050" y="100585"/>
                  </a:lnTo>
                  <a:lnTo>
                    <a:pt x="168097" y="108446"/>
                  </a:lnTo>
                  <a:lnTo>
                    <a:pt x="173140" y="117013"/>
                  </a:lnTo>
                  <a:lnTo>
                    <a:pt x="176698" y="126142"/>
                  </a:lnTo>
                  <a:lnTo>
                    <a:pt x="178638" y="135687"/>
                  </a:lnTo>
                  <a:lnTo>
                    <a:pt x="178974" y="145368"/>
                  </a:lnTo>
                  <a:lnTo>
                    <a:pt x="177687" y="154787"/>
                  </a:lnTo>
                  <a:lnTo>
                    <a:pt x="174929" y="163745"/>
                  </a:lnTo>
                  <a:lnTo>
                    <a:pt x="170807" y="172064"/>
                  </a:lnTo>
                  <a:lnTo>
                    <a:pt x="165301" y="179505"/>
                  </a:lnTo>
                  <a:lnTo>
                    <a:pt x="158520" y="186025"/>
                  </a:lnTo>
                  <a:lnTo>
                    <a:pt x="150528" y="191572"/>
                  </a:lnTo>
                  <a:lnTo>
                    <a:pt x="141262" y="196009"/>
                  </a:lnTo>
                  <a:lnTo>
                    <a:pt x="130805" y="199366"/>
                  </a:lnTo>
                  <a:lnTo>
                    <a:pt x="119360" y="201808"/>
                  </a:lnTo>
                  <a:lnTo>
                    <a:pt x="107153" y="203539"/>
                  </a:lnTo>
                  <a:lnTo>
                    <a:pt x="94401" y="204743"/>
                  </a:lnTo>
                  <a:lnTo>
                    <a:pt x="81679" y="205573"/>
                  </a:lnTo>
                  <a:lnTo>
                    <a:pt x="68569" y="206229"/>
                  </a:lnTo>
                  <a:lnTo>
                    <a:pt x="52804" y="206772"/>
                  </a:lnTo>
                  <a:lnTo>
                    <a:pt x="30400" y="207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514084"/>
              <a:ext cx="1347649" cy="57227"/>
            </a:xfrm>
            <a:custGeom>
              <a:avLst/>
              <a:gdLst/>
              <a:ahLst/>
              <a:cxnLst/>
              <a:rect l="0" t="0" r="0" b="0"/>
              <a:pathLst>
                <a:path w="1347649" h="57227">
                  <a:moveTo>
                    <a:pt x="1347648" y="12340"/>
                  </a:moveTo>
                  <a:lnTo>
                    <a:pt x="1338846" y="15274"/>
                  </a:lnTo>
                  <a:lnTo>
                    <a:pt x="1330500" y="18056"/>
                  </a:lnTo>
                  <a:lnTo>
                    <a:pt x="1321801" y="20961"/>
                  </a:lnTo>
                  <a:lnTo>
                    <a:pt x="1312680" y="24174"/>
                  </a:lnTo>
                  <a:lnTo>
                    <a:pt x="1303185" y="27987"/>
                  </a:lnTo>
                  <a:lnTo>
                    <a:pt x="1293389" y="32495"/>
                  </a:lnTo>
                  <a:lnTo>
                    <a:pt x="1283202" y="37313"/>
                  </a:lnTo>
                  <a:lnTo>
                    <a:pt x="1272380" y="41704"/>
                  </a:lnTo>
                  <a:lnTo>
                    <a:pt x="1260845" y="45278"/>
                  </a:lnTo>
                  <a:lnTo>
                    <a:pt x="1248828" y="47827"/>
                  </a:lnTo>
                  <a:lnTo>
                    <a:pt x="1236762" y="49163"/>
                  </a:lnTo>
                  <a:lnTo>
                    <a:pt x="1224905" y="49312"/>
                  </a:lnTo>
                  <a:lnTo>
                    <a:pt x="1213334" y="48293"/>
                  </a:lnTo>
                  <a:lnTo>
                    <a:pt x="1202031" y="46021"/>
                  </a:lnTo>
                  <a:lnTo>
                    <a:pt x="1190947" y="42576"/>
                  </a:lnTo>
                  <a:lnTo>
                    <a:pt x="1180029" y="38316"/>
                  </a:lnTo>
                  <a:lnTo>
                    <a:pt x="1169230" y="33773"/>
                  </a:lnTo>
                  <a:lnTo>
                    <a:pt x="1158513" y="29281"/>
                  </a:lnTo>
                  <a:lnTo>
                    <a:pt x="1147686" y="25133"/>
                  </a:lnTo>
                  <a:lnTo>
                    <a:pt x="1136425" y="21652"/>
                  </a:lnTo>
                  <a:lnTo>
                    <a:pt x="1124591" y="18949"/>
                  </a:lnTo>
                  <a:lnTo>
                    <a:pt x="1112371" y="17118"/>
                  </a:lnTo>
                  <a:lnTo>
                    <a:pt x="1100169" y="16331"/>
                  </a:lnTo>
                  <a:lnTo>
                    <a:pt x="1088221" y="16577"/>
                  </a:lnTo>
                  <a:lnTo>
                    <a:pt x="1076588" y="17707"/>
                  </a:lnTo>
                  <a:lnTo>
                    <a:pt x="1065243" y="19528"/>
                  </a:lnTo>
                  <a:lnTo>
                    <a:pt x="1054132" y="21865"/>
                  </a:lnTo>
                  <a:lnTo>
                    <a:pt x="1043195" y="24738"/>
                  </a:lnTo>
                  <a:lnTo>
                    <a:pt x="1032385" y="28344"/>
                  </a:lnTo>
                  <a:lnTo>
                    <a:pt x="1021659" y="32724"/>
                  </a:lnTo>
                  <a:lnTo>
                    <a:pt x="1010827" y="37461"/>
                  </a:lnTo>
                  <a:lnTo>
                    <a:pt x="999562" y="41800"/>
                  </a:lnTo>
                  <a:lnTo>
                    <a:pt x="987721" y="45345"/>
                  </a:lnTo>
                  <a:lnTo>
                    <a:pt x="975327" y="48046"/>
                  </a:lnTo>
                  <a:lnTo>
                    <a:pt x="962475" y="50016"/>
                  </a:lnTo>
                  <a:lnTo>
                    <a:pt x="949273" y="51404"/>
                  </a:lnTo>
                  <a:lnTo>
                    <a:pt x="935814" y="52032"/>
                  </a:lnTo>
                  <a:lnTo>
                    <a:pt x="922173" y="51404"/>
                  </a:lnTo>
                  <a:lnTo>
                    <a:pt x="908410" y="49359"/>
                  </a:lnTo>
                  <a:lnTo>
                    <a:pt x="894727" y="46190"/>
                  </a:lnTo>
                  <a:lnTo>
                    <a:pt x="881460" y="42454"/>
                  </a:lnTo>
                  <a:lnTo>
                    <a:pt x="868754" y="38531"/>
                  </a:lnTo>
                  <a:lnTo>
                    <a:pt x="856424" y="34441"/>
                  </a:lnTo>
                  <a:lnTo>
                    <a:pt x="844071" y="29943"/>
                  </a:lnTo>
                  <a:lnTo>
                    <a:pt x="831465" y="24924"/>
                  </a:lnTo>
                  <a:lnTo>
                    <a:pt x="818710" y="19572"/>
                  </a:lnTo>
                  <a:lnTo>
                    <a:pt x="806139" y="14279"/>
                  </a:lnTo>
                  <a:lnTo>
                    <a:pt x="793935" y="9281"/>
                  </a:lnTo>
                  <a:lnTo>
                    <a:pt x="781960" y="4960"/>
                  </a:lnTo>
                  <a:lnTo>
                    <a:pt x="769853" y="1895"/>
                  </a:lnTo>
                  <a:lnTo>
                    <a:pt x="757416" y="284"/>
                  </a:lnTo>
                  <a:lnTo>
                    <a:pt x="744774" y="0"/>
                  </a:lnTo>
                  <a:lnTo>
                    <a:pt x="732281" y="791"/>
                  </a:lnTo>
                  <a:lnTo>
                    <a:pt x="720134" y="2393"/>
                  </a:lnTo>
                  <a:lnTo>
                    <a:pt x="708367" y="4584"/>
                  </a:lnTo>
                  <a:lnTo>
                    <a:pt x="696931" y="7192"/>
                  </a:lnTo>
                  <a:lnTo>
                    <a:pt x="685759" y="10089"/>
                  </a:lnTo>
                  <a:lnTo>
                    <a:pt x="674781" y="13184"/>
                  </a:lnTo>
                  <a:lnTo>
                    <a:pt x="663943" y="16415"/>
                  </a:lnTo>
                  <a:lnTo>
                    <a:pt x="653203" y="19738"/>
                  </a:lnTo>
                  <a:lnTo>
                    <a:pt x="642532" y="23122"/>
                  </a:lnTo>
                  <a:lnTo>
                    <a:pt x="631907" y="26547"/>
                  </a:lnTo>
                  <a:lnTo>
                    <a:pt x="621304" y="29996"/>
                  </a:lnTo>
                  <a:lnTo>
                    <a:pt x="610386" y="33295"/>
                  </a:lnTo>
                  <a:lnTo>
                    <a:pt x="598532" y="36131"/>
                  </a:lnTo>
                  <a:lnTo>
                    <a:pt x="585482" y="38366"/>
                  </a:lnTo>
                  <a:lnTo>
                    <a:pt x="571462" y="39866"/>
                  </a:lnTo>
                  <a:lnTo>
                    <a:pt x="556980" y="40424"/>
                  </a:lnTo>
                  <a:lnTo>
                    <a:pt x="542392" y="40019"/>
                  </a:lnTo>
                  <a:lnTo>
                    <a:pt x="528021" y="38781"/>
                  </a:lnTo>
                  <a:lnTo>
                    <a:pt x="514226" y="36888"/>
                  </a:lnTo>
                  <a:lnTo>
                    <a:pt x="501132" y="34505"/>
                  </a:lnTo>
                  <a:lnTo>
                    <a:pt x="488527" y="31772"/>
                  </a:lnTo>
                  <a:lnTo>
                    <a:pt x="475982" y="28793"/>
                  </a:lnTo>
                  <a:lnTo>
                    <a:pt x="463235" y="25642"/>
                  </a:lnTo>
                  <a:lnTo>
                    <a:pt x="450044" y="22375"/>
                  </a:lnTo>
                  <a:lnTo>
                    <a:pt x="436115" y="19029"/>
                  </a:lnTo>
                  <a:lnTo>
                    <a:pt x="421373" y="15638"/>
                  </a:lnTo>
                  <a:lnTo>
                    <a:pt x="406064" y="12548"/>
                  </a:lnTo>
                  <a:lnTo>
                    <a:pt x="390642" y="10384"/>
                  </a:lnTo>
                  <a:lnTo>
                    <a:pt x="375391" y="9418"/>
                  </a:lnTo>
                  <a:lnTo>
                    <a:pt x="360729" y="9754"/>
                  </a:lnTo>
                  <a:lnTo>
                    <a:pt x="347263" y="11501"/>
                  </a:lnTo>
                  <a:lnTo>
                    <a:pt x="335205" y="14562"/>
                  </a:lnTo>
                  <a:lnTo>
                    <a:pt x="324278" y="18548"/>
                  </a:lnTo>
                  <a:lnTo>
                    <a:pt x="313930" y="22900"/>
                  </a:lnTo>
                  <a:lnTo>
                    <a:pt x="303777" y="27264"/>
                  </a:lnTo>
                  <a:lnTo>
                    <a:pt x="293631" y="31496"/>
                  </a:lnTo>
                  <a:lnTo>
                    <a:pt x="283426" y="35564"/>
                  </a:lnTo>
                  <a:lnTo>
                    <a:pt x="273146" y="39484"/>
                  </a:lnTo>
                  <a:lnTo>
                    <a:pt x="262800" y="43286"/>
                  </a:lnTo>
                  <a:lnTo>
                    <a:pt x="252401" y="47000"/>
                  </a:lnTo>
                  <a:lnTo>
                    <a:pt x="241963" y="50641"/>
                  </a:lnTo>
                  <a:lnTo>
                    <a:pt x="231496" y="53901"/>
                  </a:lnTo>
                  <a:lnTo>
                    <a:pt x="221011" y="56179"/>
                  </a:lnTo>
                  <a:lnTo>
                    <a:pt x="210507" y="57226"/>
                  </a:lnTo>
                  <a:lnTo>
                    <a:pt x="199825" y="57114"/>
                  </a:lnTo>
                  <a:lnTo>
                    <a:pt x="188661" y="56050"/>
                  </a:lnTo>
                  <a:lnTo>
                    <a:pt x="176893" y="54257"/>
                  </a:lnTo>
                  <a:lnTo>
                    <a:pt x="164717" y="51765"/>
                  </a:lnTo>
                  <a:lnTo>
                    <a:pt x="152544" y="48424"/>
                  </a:lnTo>
                  <a:lnTo>
                    <a:pt x="140611" y="44225"/>
                  </a:lnTo>
                  <a:lnTo>
                    <a:pt x="128819" y="39611"/>
                  </a:lnTo>
                  <a:lnTo>
                    <a:pt x="116835" y="35354"/>
                  </a:lnTo>
                  <a:lnTo>
                    <a:pt x="104476" y="31865"/>
                  </a:lnTo>
                  <a:lnTo>
                    <a:pt x="91718" y="29202"/>
                  </a:lnTo>
                  <a:lnTo>
                    <a:pt x="78614" y="27257"/>
                  </a:lnTo>
                  <a:lnTo>
                    <a:pt x="65252" y="25876"/>
                  </a:lnTo>
                  <a:lnTo>
                    <a:pt x="52117" y="24912"/>
                  </a:lnTo>
                  <a:lnTo>
                    <a:pt x="38684" y="24145"/>
                  </a:lnTo>
                  <a:lnTo>
                    <a:pt x="22657" y="23502"/>
                  </a:lnTo>
                  <a:lnTo>
                    <a:pt x="0" y="22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0041" y="1063628"/>
            <a:ext cx="3958716" cy="526176"/>
            <a:chOff x="200041" y="1063628"/>
            <a:chExt cx="3958716" cy="526176"/>
          </a:xfrm>
        </p:grpSpPr>
        <p:sp>
          <p:nvSpPr>
            <p:cNvPr id="12" name="Freeform 11"/>
            <p:cNvSpPr/>
            <p:nvPr/>
          </p:nvSpPr>
          <p:spPr>
            <a:xfrm>
              <a:off x="326383" y="116866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4" y="122236"/>
                  </a:lnTo>
                  <a:lnTo>
                    <a:pt x="177" y="136807"/>
                  </a:lnTo>
                  <a:lnTo>
                    <a:pt x="826" y="152273"/>
                  </a:lnTo>
                  <a:lnTo>
                    <a:pt x="2074" y="168909"/>
                  </a:lnTo>
                  <a:lnTo>
                    <a:pt x="3727" y="186662"/>
                  </a:lnTo>
                  <a:lnTo>
                    <a:pt x="5375" y="205336"/>
                  </a:lnTo>
                  <a:lnTo>
                    <a:pt x="6778" y="224701"/>
                  </a:lnTo>
                  <a:lnTo>
                    <a:pt x="7873" y="244235"/>
                  </a:lnTo>
                  <a:lnTo>
                    <a:pt x="8801" y="265364"/>
                  </a:lnTo>
                  <a:lnTo>
                    <a:pt x="9640" y="29329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098" y="1071228"/>
              <a:ext cx="279587" cy="255363"/>
            </a:xfrm>
            <a:custGeom>
              <a:avLst/>
              <a:gdLst/>
              <a:ahLst/>
              <a:cxnLst/>
              <a:rect l="0" t="0" r="0" b="0"/>
              <a:pathLst>
                <a:path w="279587" h="255363">
                  <a:moveTo>
                    <a:pt x="0" y="107963"/>
                  </a:moveTo>
                  <a:lnTo>
                    <a:pt x="134" y="96362"/>
                  </a:lnTo>
                  <a:lnTo>
                    <a:pt x="1414" y="86514"/>
                  </a:lnTo>
                  <a:lnTo>
                    <a:pt x="4008" y="77509"/>
                  </a:lnTo>
                  <a:lnTo>
                    <a:pt x="7727" y="69067"/>
                  </a:lnTo>
                  <a:lnTo>
                    <a:pt x="12360" y="61040"/>
                  </a:lnTo>
                  <a:lnTo>
                    <a:pt x="17697" y="53321"/>
                  </a:lnTo>
                  <a:lnTo>
                    <a:pt x="23718" y="45989"/>
                  </a:lnTo>
                  <a:lnTo>
                    <a:pt x="30580" y="39287"/>
                  </a:lnTo>
                  <a:lnTo>
                    <a:pt x="38304" y="33296"/>
                  </a:lnTo>
                  <a:lnTo>
                    <a:pt x="46778" y="27950"/>
                  </a:lnTo>
                  <a:lnTo>
                    <a:pt x="55843" y="23125"/>
                  </a:lnTo>
                  <a:lnTo>
                    <a:pt x="65350" y="18693"/>
                  </a:lnTo>
                  <a:lnTo>
                    <a:pt x="75174" y="14547"/>
                  </a:lnTo>
                  <a:lnTo>
                    <a:pt x="85222" y="10601"/>
                  </a:lnTo>
                  <a:lnTo>
                    <a:pt x="95429" y="6805"/>
                  </a:lnTo>
                  <a:lnTo>
                    <a:pt x="105910" y="3441"/>
                  </a:lnTo>
                  <a:lnTo>
                    <a:pt x="116939" y="1093"/>
                  </a:lnTo>
                  <a:lnTo>
                    <a:pt x="128621" y="0"/>
                  </a:lnTo>
                  <a:lnTo>
                    <a:pt x="140909" y="81"/>
                  </a:lnTo>
                  <a:lnTo>
                    <a:pt x="153689" y="1124"/>
                  </a:lnTo>
                  <a:lnTo>
                    <a:pt x="166840" y="2904"/>
                  </a:lnTo>
                  <a:lnTo>
                    <a:pt x="180094" y="5386"/>
                  </a:lnTo>
                  <a:lnTo>
                    <a:pt x="193065" y="8721"/>
                  </a:lnTo>
                  <a:lnTo>
                    <a:pt x="205561" y="12925"/>
                  </a:lnTo>
                  <a:lnTo>
                    <a:pt x="217409" y="17882"/>
                  </a:lnTo>
                  <a:lnTo>
                    <a:pt x="228372" y="23434"/>
                  </a:lnTo>
                  <a:lnTo>
                    <a:pt x="238410" y="29433"/>
                  </a:lnTo>
                  <a:lnTo>
                    <a:pt x="247473" y="35919"/>
                  </a:lnTo>
                  <a:lnTo>
                    <a:pt x="255422" y="43105"/>
                  </a:lnTo>
                  <a:lnTo>
                    <a:pt x="262286" y="51055"/>
                  </a:lnTo>
                  <a:lnTo>
                    <a:pt x="268067" y="59851"/>
                  </a:lnTo>
                  <a:lnTo>
                    <a:pt x="272660" y="69667"/>
                  </a:lnTo>
                  <a:lnTo>
                    <a:pt x="276117" y="80491"/>
                  </a:lnTo>
                  <a:lnTo>
                    <a:pt x="278457" y="92015"/>
                  </a:lnTo>
                  <a:lnTo>
                    <a:pt x="279586" y="103742"/>
                  </a:lnTo>
                  <a:lnTo>
                    <a:pt x="279560" y="115372"/>
                  </a:lnTo>
                  <a:lnTo>
                    <a:pt x="278238" y="126960"/>
                  </a:lnTo>
                  <a:lnTo>
                    <a:pt x="275224" y="138806"/>
                  </a:lnTo>
                  <a:lnTo>
                    <a:pt x="270449" y="151064"/>
                  </a:lnTo>
                  <a:lnTo>
                    <a:pt x="263971" y="163415"/>
                  </a:lnTo>
                  <a:lnTo>
                    <a:pt x="255802" y="175181"/>
                  </a:lnTo>
                  <a:lnTo>
                    <a:pt x="246127" y="186022"/>
                  </a:lnTo>
                  <a:lnTo>
                    <a:pt x="235394" y="195929"/>
                  </a:lnTo>
                  <a:lnTo>
                    <a:pt x="224206" y="205044"/>
                  </a:lnTo>
                  <a:lnTo>
                    <a:pt x="212941" y="213541"/>
                  </a:lnTo>
                  <a:lnTo>
                    <a:pt x="201600" y="221417"/>
                  </a:lnTo>
                  <a:lnTo>
                    <a:pt x="189920" y="228495"/>
                  </a:lnTo>
                  <a:lnTo>
                    <a:pt x="177773" y="234738"/>
                  </a:lnTo>
                  <a:lnTo>
                    <a:pt x="165393" y="240101"/>
                  </a:lnTo>
                  <a:lnTo>
                    <a:pt x="151872" y="244980"/>
                  </a:lnTo>
                  <a:lnTo>
                    <a:pt x="133782" y="249804"/>
                  </a:lnTo>
                  <a:lnTo>
                    <a:pt x="105285" y="255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2325" y="1316062"/>
              <a:ext cx="171982" cy="193342"/>
            </a:xfrm>
            <a:custGeom>
              <a:avLst/>
              <a:gdLst/>
              <a:ahLst/>
              <a:cxnLst/>
              <a:rect l="0" t="0" r="0" b="0"/>
              <a:pathLst>
                <a:path w="171982" h="193342">
                  <a:moveTo>
                    <a:pt x="104099" y="52642"/>
                  </a:moveTo>
                  <a:lnTo>
                    <a:pt x="95298" y="49842"/>
                  </a:lnTo>
                  <a:lnTo>
                    <a:pt x="86951" y="48341"/>
                  </a:lnTo>
                  <a:lnTo>
                    <a:pt x="78257" y="48039"/>
                  </a:lnTo>
                  <a:lnTo>
                    <a:pt x="69309" y="48891"/>
                  </a:lnTo>
                  <a:lnTo>
                    <a:pt x="60462" y="51007"/>
                  </a:lnTo>
                  <a:lnTo>
                    <a:pt x="51924" y="54334"/>
                  </a:lnTo>
                  <a:lnTo>
                    <a:pt x="43735" y="58841"/>
                  </a:lnTo>
                  <a:lnTo>
                    <a:pt x="35858" y="64609"/>
                  </a:lnTo>
                  <a:lnTo>
                    <a:pt x="28232" y="71560"/>
                  </a:lnTo>
                  <a:lnTo>
                    <a:pt x="20959" y="79497"/>
                  </a:lnTo>
                  <a:lnTo>
                    <a:pt x="14294" y="88195"/>
                  </a:lnTo>
                  <a:lnTo>
                    <a:pt x="8341" y="97455"/>
                  </a:lnTo>
                  <a:lnTo>
                    <a:pt x="3530" y="107283"/>
                  </a:lnTo>
                  <a:lnTo>
                    <a:pt x="661" y="117865"/>
                  </a:lnTo>
                  <a:lnTo>
                    <a:pt x="0" y="129235"/>
                  </a:lnTo>
                  <a:lnTo>
                    <a:pt x="1507" y="140972"/>
                  </a:lnTo>
                  <a:lnTo>
                    <a:pt x="5103" y="152318"/>
                  </a:lnTo>
                  <a:lnTo>
                    <a:pt x="10525" y="162864"/>
                  </a:lnTo>
                  <a:lnTo>
                    <a:pt x="17570" y="172232"/>
                  </a:lnTo>
                  <a:lnTo>
                    <a:pt x="26185" y="179921"/>
                  </a:lnTo>
                  <a:lnTo>
                    <a:pt x="36193" y="185824"/>
                  </a:lnTo>
                  <a:lnTo>
                    <a:pt x="47164" y="189990"/>
                  </a:lnTo>
                  <a:lnTo>
                    <a:pt x="58519" y="192436"/>
                  </a:lnTo>
                  <a:lnTo>
                    <a:pt x="69891" y="193341"/>
                  </a:lnTo>
                  <a:lnTo>
                    <a:pt x="80965" y="192834"/>
                  </a:lnTo>
                  <a:lnTo>
                    <a:pt x="91403" y="190907"/>
                  </a:lnTo>
                  <a:lnTo>
                    <a:pt x="101088" y="187689"/>
                  </a:lnTo>
                  <a:lnTo>
                    <a:pt x="110083" y="183411"/>
                  </a:lnTo>
                  <a:lnTo>
                    <a:pt x="118519" y="178324"/>
                  </a:lnTo>
                  <a:lnTo>
                    <a:pt x="126533" y="172640"/>
                  </a:lnTo>
                  <a:lnTo>
                    <a:pt x="134239" y="166367"/>
                  </a:lnTo>
                  <a:lnTo>
                    <a:pt x="141728" y="159325"/>
                  </a:lnTo>
                  <a:lnTo>
                    <a:pt x="149058" y="151471"/>
                  </a:lnTo>
                  <a:lnTo>
                    <a:pt x="155947" y="142738"/>
                  </a:lnTo>
                  <a:lnTo>
                    <a:pt x="161815" y="132966"/>
                  </a:lnTo>
                  <a:lnTo>
                    <a:pt x="166420" y="122166"/>
                  </a:lnTo>
                  <a:lnTo>
                    <a:pt x="169681" y="110489"/>
                  </a:lnTo>
                  <a:lnTo>
                    <a:pt x="171502" y="98126"/>
                  </a:lnTo>
                  <a:lnTo>
                    <a:pt x="171981" y="85260"/>
                  </a:lnTo>
                  <a:lnTo>
                    <a:pt x="171184" y="72198"/>
                  </a:lnTo>
                  <a:lnTo>
                    <a:pt x="169062" y="59356"/>
                  </a:lnTo>
                  <a:lnTo>
                    <a:pt x="165703" y="46956"/>
                  </a:lnTo>
                  <a:lnTo>
                    <a:pt x="160992" y="35512"/>
                  </a:lnTo>
                  <a:lnTo>
                    <a:pt x="154549" y="25884"/>
                  </a:lnTo>
                  <a:lnTo>
                    <a:pt x="146338" y="18375"/>
                  </a:lnTo>
                  <a:lnTo>
                    <a:pt x="137009" y="12796"/>
                  </a:lnTo>
                  <a:lnTo>
                    <a:pt x="126710" y="8190"/>
                  </a:lnTo>
                  <a:lnTo>
                    <a:pt x="113418" y="4156"/>
                  </a:lnTo>
                  <a:lnTo>
                    <a:pt x="93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0680" y="1308624"/>
              <a:ext cx="138800" cy="180176"/>
            </a:xfrm>
            <a:custGeom>
              <a:avLst/>
              <a:gdLst/>
              <a:ahLst/>
              <a:cxnLst/>
              <a:rect l="0" t="0" r="0" b="0"/>
              <a:pathLst>
                <a:path w="138800" h="180176">
                  <a:moveTo>
                    <a:pt x="108957" y="7438"/>
                  </a:moveTo>
                  <a:lnTo>
                    <a:pt x="100088" y="4571"/>
                  </a:lnTo>
                  <a:lnTo>
                    <a:pt x="91102" y="2429"/>
                  </a:lnTo>
                  <a:lnTo>
                    <a:pt x="81111" y="835"/>
                  </a:lnTo>
                  <a:lnTo>
                    <a:pt x="70303" y="0"/>
                  </a:lnTo>
                  <a:lnTo>
                    <a:pt x="59140" y="448"/>
                  </a:lnTo>
                  <a:lnTo>
                    <a:pt x="47939" y="2357"/>
                  </a:lnTo>
                  <a:lnTo>
                    <a:pt x="37000" y="5594"/>
                  </a:lnTo>
                  <a:lnTo>
                    <a:pt x="26664" y="9903"/>
                  </a:lnTo>
                  <a:lnTo>
                    <a:pt x="17069" y="15026"/>
                  </a:lnTo>
                  <a:lnTo>
                    <a:pt x="8817" y="20905"/>
                  </a:lnTo>
                  <a:lnTo>
                    <a:pt x="3009" y="27674"/>
                  </a:lnTo>
                  <a:lnTo>
                    <a:pt x="42" y="35322"/>
                  </a:lnTo>
                  <a:lnTo>
                    <a:pt x="0" y="43236"/>
                  </a:lnTo>
                  <a:lnTo>
                    <a:pt x="3004" y="50329"/>
                  </a:lnTo>
                  <a:lnTo>
                    <a:pt x="8804" y="56058"/>
                  </a:lnTo>
                  <a:lnTo>
                    <a:pt x="16898" y="60394"/>
                  </a:lnTo>
                  <a:lnTo>
                    <a:pt x="26748" y="63544"/>
                  </a:lnTo>
                  <a:lnTo>
                    <a:pt x="37878" y="65778"/>
                  </a:lnTo>
                  <a:lnTo>
                    <a:pt x="49752" y="67501"/>
                  </a:lnTo>
                  <a:lnTo>
                    <a:pt x="61787" y="69214"/>
                  </a:lnTo>
                  <a:lnTo>
                    <a:pt x="73650" y="71197"/>
                  </a:lnTo>
                  <a:lnTo>
                    <a:pt x="85072" y="73686"/>
                  </a:lnTo>
                  <a:lnTo>
                    <a:pt x="95751" y="76962"/>
                  </a:lnTo>
                  <a:lnTo>
                    <a:pt x="105596" y="81099"/>
                  </a:lnTo>
                  <a:lnTo>
                    <a:pt x="114531" y="86165"/>
                  </a:lnTo>
                  <a:lnTo>
                    <a:pt x="122396" y="92314"/>
                  </a:lnTo>
                  <a:lnTo>
                    <a:pt x="129193" y="99524"/>
                  </a:lnTo>
                  <a:lnTo>
                    <a:pt x="134590" y="107636"/>
                  </a:lnTo>
                  <a:lnTo>
                    <a:pt x="137861" y="116451"/>
                  </a:lnTo>
                  <a:lnTo>
                    <a:pt x="138799" y="125782"/>
                  </a:lnTo>
                  <a:lnTo>
                    <a:pt x="137649" y="135317"/>
                  </a:lnTo>
                  <a:lnTo>
                    <a:pt x="134827" y="144637"/>
                  </a:lnTo>
                  <a:lnTo>
                    <a:pt x="130732" y="153524"/>
                  </a:lnTo>
                  <a:lnTo>
                    <a:pt x="125223" y="161626"/>
                  </a:lnTo>
                  <a:lnTo>
                    <a:pt x="117645" y="168389"/>
                  </a:lnTo>
                  <a:lnTo>
                    <a:pt x="107817" y="173636"/>
                  </a:lnTo>
                  <a:lnTo>
                    <a:pt x="96303" y="177345"/>
                  </a:lnTo>
                  <a:lnTo>
                    <a:pt x="84119" y="179476"/>
                  </a:lnTo>
                  <a:lnTo>
                    <a:pt x="71939" y="180175"/>
                  </a:lnTo>
                  <a:lnTo>
                    <a:pt x="60487" y="179861"/>
                  </a:lnTo>
                  <a:lnTo>
                    <a:pt x="49576" y="179103"/>
                  </a:lnTo>
                  <a:lnTo>
                    <a:pt x="38260" y="177837"/>
                  </a:lnTo>
                  <a:lnTo>
                    <a:pt x="24729" y="175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7256" y="1358176"/>
              <a:ext cx="7667" cy="115814"/>
            </a:xfrm>
            <a:custGeom>
              <a:avLst/>
              <a:gdLst/>
              <a:ahLst/>
              <a:cxnLst/>
              <a:rect l="0" t="0" r="0" b="0"/>
              <a:pathLst>
                <a:path w="7667" h="115814">
                  <a:moveTo>
                    <a:pt x="7666" y="0"/>
                  </a:moveTo>
                  <a:lnTo>
                    <a:pt x="4799" y="14602"/>
                  </a:lnTo>
                  <a:lnTo>
                    <a:pt x="2657" y="27872"/>
                  </a:lnTo>
                  <a:lnTo>
                    <a:pt x="1059" y="41065"/>
                  </a:lnTo>
                  <a:lnTo>
                    <a:pt x="77" y="54166"/>
                  </a:lnTo>
                  <a:lnTo>
                    <a:pt x="0" y="68262"/>
                  </a:lnTo>
                  <a:lnTo>
                    <a:pt x="1938" y="86836"/>
                  </a:lnTo>
                  <a:lnTo>
                    <a:pt x="766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05450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52849" y="114760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494"/>
                  </a:lnTo>
                  <a:lnTo>
                    <a:pt x="3727" y="110664"/>
                  </a:lnTo>
                  <a:lnTo>
                    <a:pt x="5376" y="128620"/>
                  </a:lnTo>
                  <a:lnTo>
                    <a:pt x="6778" y="145914"/>
                  </a:lnTo>
                  <a:lnTo>
                    <a:pt x="7871" y="162455"/>
                  </a:lnTo>
                  <a:lnTo>
                    <a:pt x="8679" y="178329"/>
                  </a:lnTo>
                  <a:lnTo>
                    <a:pt x="9262" y="193674"/>
                  </a:lnTo>
                  <a:lnTo>
                    <a:pt x="9840" y="208625"/>
                  </a:lnTo>
                  <a:lnTo>
                    <a:pt x="10768" y="223291"/>
                  </a:lnTo>
                  <a:lnTo>
                    <a:pt x="12207" y="237745"/>
                  </a:lnTo>
                  <a:lnTo>
                    <a:pt x="13999" y="251633"/>
                  </a:lnTo>
                  <a:lnTo>
                    <a:pt x="15927" y="265663"/>
                  </a:lnTo>
                  <a:lnTo>
                    <a:pt x="18165" y="28218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58093" y="127394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20" y="2933"/>
                  </a:lnTo>
                  <a:lnTo>
                    <a:pt x="149893" y="5716"/>
                  </a:lnTo>
                  <a:lnTo>
                    <a:pt x="138606" y="8611"/>
                  </a:lnTo>
                  <a:lnTo>
                    <a:pt x="125938" y="11478"/>
                  </a:lnTo>
                  <a:lnTo>
                    <a:pt x="112459" y="13995"/>
                  </a:lnTo>
                  <a:lnTo>
                    <a:pt x="98592" y="16010"/>
                  </a:lnTo>
                  <a:lnTo>
                    <a:pt x="84729" y="17696"/>
                  </a:lnTo>
                  <a:lnTo>
                    <a:pt x="71285" y="19439"/>
                  </a:lnTo>
                  <a:lnTo>
                    <a:pt x="58447" y="21460"/>
                  </a:lnTo>
                  <a:lnTo>
                    <a:pt x="46455" y="23659"/>
                  </a:lnTo>
                  <a:lnTo>
                    <a:pt x="34431" y="25913"/>
                  </a:lnTo>
                  <a:lnTo>
                    <a:pt x="20201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89720" y="134764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1"/>
                  </a:lnTo>
                  <a:lnTo>
                    <a:pt x="3694" y="50678"/>
                  </a:lnTo>
                  <a:lnTo>
                    <a:pt x="5545" y="63825"/>
                  </a:lnTo>
                  <a:lnTo>
                    <a:pt x="7712" y="83030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79191" y="12213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63419" y="1252891"/>
              <a:ext cx="136872" cy="159774"/>
            </a:xfrm>
            <a:custGeom>
              <a:avLst/>
              <a:gdLst/>
              <a:ahLst/>
              <a:cxnLst/>
              <a:rect l="0" t="0" r="0" b="0"/>
              <a:pathLst>
                <a:path w="136872" h="159774">
                  <a:moveTo>
                    <a:pt x="0" y="31585"/>
                  </a:moveTo>
                  <a:lnTo>
                    <a:pt x="2934" y="40387"/>
                  </a:lnTo>
                  <a:lnTo>
                    <a:pt x="5716" y="48733"/>
                  </a:lnTo>
                  <a:lnTo>
                    <a:pt x="8620" y="57432"/>
                  </a:lnTo>
                  <a:lnTo>
                    <a:pt x="11833" y="66553"/>
                  </a:lnTo>
                  <a:lnTo>
                    <a:pt x="15647" y="76048"/>
                  </a:lnTo>
                  <a:lnTo>
                    <a:pt x="20164" y="85840"/>
                  </a:lnTo>
                  <a:lnTo>
                    <a:pt x="25328" y="95854"/>
                  </a:lnTo>
                  <a:lnTo>
                    <a:pt x="31015" y="106028"/>
                  </a:lnTo>
                  <a:lnTo>
                    <a:pt x="37100" y="116310"/>
                  </a:lnTo>
                  <a:lnTo>
                    <a:pt x="43473" y="126501"/>
                  </a:lnTo>
                  <a:lnTo>
                    <a:pt x="50050" y="136270"/>
                  </a:lnTo>
                  <a:lnTo>
                    <a:pt x="56769" y="145448"/>
                  </a:lnTo>
                  <a:lnTo>
                    <a:pt x="63585" y="153237"/>
                  </a:lnTo>
                  <a:lnTo>
                    <a:pt x="70467" y="158194"/>
                  </a:lnTo>
                  <a:lnTo>
                    <a:pt x="77390" y="159773"/>
                  </a:lnTo>
                  <a:lnTo>
                    <a:pt x="84175" y="158068"/>
                  </a:lnTo>
                  <a:lnTo>
                    <a:pt x="90504" y="153351"/>
                  </a:lnTo>
                  <a:lnTo>
                    <a:pt x="96243" y="146105"/>
                  </a:lnTo>
                  <a:lnTo>
                    <a:pt x="101418" y="136889"/>
                  </a:lnTo>
                  <a:lnTo>
                    <a:pt x="106128" y="126211"/>
                  </a:lnTo>
                  <a:lnTo>
                    <a:pt x="110483" y="114486"/>
                  </a:lnTo>
                  <a:lnTo>
                    <a:pt x="114578" y="102026"/>
                  </a:lnTo>
                  <a:lnTo>
                    <a:pt x="118489" y="89057"/>
                  </a:lnTo>
                  <a:lnTo>
                    <a:pt x="122267" y="75750"/>
                  </a:lnTo>
                  <a:lnTo>
                    <a:pt x="125800" y="62437"/>
                  </a:lnTo>
                  <a:lnTo>
                    <a:pt x="129170" y="48113"/>
                  </a:lnTo>
                  <a:lnTo>
                    <a:pt x="132673" y="2928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46449" y="1223662"/>
              <a:ext cx="132826" cy="229271"/>
            </a:xfrm>
            <a:custGeom>
              <a:avLst/>
              <a:gdLst/>
              <a:ahLst/>
              <a:cxnLst/>
              <a:rect l="0" t="0" r="0" b="0"/>
              <a:pathLst>
                <a:path w="132826" h="229271">
                  <a:moveTo>
                    <a:pt x="17012" y="71343"/>
                  </a:moveTo>
                  <a:lnTo>
                    <a:pt x="23013" y="77009"/>
                  </a:lnTo>
                  <a:lnTo>
                    <a:pt x="29858" y="80653"/>
                  </a:lnTo>
                  <a:lnTo>
                    <a:pt x="38246" y="82563"/>
                  </a:lnTo>
                  <a:lnTo>
                    <a:pt x="47873" y="83064"/>
                  </a:lnTo>
                  <a:lnTo>
                    <a:pt x="58188" y="82445"/>
                  </a:lnTo>
                  <a:lnTo>
                    <a:pt x="68786" y="80964"/>
                  </a:lnTo>
                  <a:lnTo>
                    <a:pt x="79138" y="78523"/>
                  </a:lnTo>
                  <a:lnTo>
                    <a:pt x="88542" y="74688"/>
                  </a:lnTo>
                  <a:lnTo>
                    <a:pt x="96699" y="69333"/>
                  </a:lnTo>
                  <a:lnTo>
                    <a:pt x="103341" y="62620"/>
                  </a:lnTo>
                  <a:lnTo>
                    <a:pt x="108061" y="54819"/>
                  </a:lnTo>
                  <a:lnTo>
                    <a:pt x="110824" y="46204"/>
                  </a:lnTo>
                  <a:lnTo>
                    <a:pt x="111732" y="37167"/>
                  </a:lnTo>
                  <a:lnTo>
                    <a:pt x="110837" y="28188"/>
                  </a:lnTo>
                  <a:lnTo>
                    <a:pt x="108342" y="19538"/>
                  </a:lnTo>
                  <a:lnTo>
                    <a:pt x="104229" y="11766"/>
                  </a:lnTo>
                  <a:lnTo>
                    <a:pt x="98196" y="5758"/>
                  </a:lnTo>
                  <a:lnTo>
                    <a:pt x="90254" y="1836"/>
                  </a:lnTo>
                  <a:lnTo>
                    <a:pt x="80837" y="0"/>
                  </a:lnTo>
                  <a:lnTo>
                    <a:pt x="70607" y="198"/>
                  </a:lnTo>
                  <a:lnTo>
                    <a:pt x="60035" y="2185"/>
                  </a:lnTo>
                  <a:lnTo>
                    <a:pt x="49685" y="5771"/>
                  </a:lnTo>
                  <a:lnTo>
                    <a:pt x="40274" y="10910"/>
                  </a:lnTo>
                  <a:lnTo>
                    <a:pt x="32100" y="17435"/>
                  </a:lnTo>
                  <a:lnTo>
                    <a:pt x="25105" y="25084"/>
                  </a:lnTo>
                  <a:lnTo>
                    <a:pt x="19082" y="33587"/>
                  </a:lnTo>
                  <a:lnTo>
                    <a:pt x="13809" y="42718"/>
                  </a:lnTo>
                  <a:lnTo>
                    <a:pt x="9247" y="52459"/>
                  </a:lnTo>
                  <a:lnTo>
                    <a:pt x="5546" y="62983"/>
                  </a:lnTo>
                  <a:lnTo>
                    <a:pt x="2723" y="74319"/>
                  </a:lnTo>
                  <a:lnTo>
                    <a:pt x="825" y="86202"/>
                  </a:lnTo>
                  <a:lnTo>
                    <a:pt x="0" y="98179"/>
                  </a:lnTo>
                  <a:lnTo>
                    <a:pt x="230" y="109976"/>
                  </a:lnTo>
                  <a:lnTo>
                    <a:pt x="1520" y="121508"/>
                  </a:lnTo>
                  <a:lnTo>
                    <a:pt x="3981" y="132785"/>
                  </a:lnTo>
                  <a:lnTo>
                    <a:pt x="7563" y="143851"/>
                  </a:lnTo>
                  <a:lnTo>
                    <a:pt x="12085" y="154758"/>
                  </a:lnTo>
                  <a:lnTo>
                    <a:pt x="17337" y="165548"/>
                  </a:lnTo>
                  <a:lnTo>
                    <a:pt x="23132" y="176246"/>
                  </a:lnTo>
                  <a:lnTo>
                    <a:pt x="29480" y="186551"/>
                  </a:lnTo>
                  <a:lnTo>
                    <a:pt x="36572" y="195865"/>
                  </a:lnTo>
                  <a:lnTo>
                    <a:pt x="44459" y="203938"/>
                  </a:lnTo>
                  <a:lnTo>
                    <a:pt x="53213" y="210680"/>
                  </a:lnTo>
                  <a:lnTo>
                    <a:pt x="63001" y="215992"/>
                  </a:lnTo>
                  <a:lnTo>
                    <a:pt x="73797" y="219972"/>
                  </a:lnTo>
                  <a:lnTo>
                    <a:pt x="85035" y="222855"/>
                  </a:lnTo>
                  <a:lnTo>
                    <a:pt x="96906" y="225202"/>
                  </a:lnTo>
                  <a:lnTo>
                    <a:pt x="111569" y="227223"/>
                  </a:lnTo>
                  <a:lnTo>
                    <a:pt x="132825" y="229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0041" y="1495046"/>
              <a:ext cx="1442405" cy="94758"/>
            </a:xfrm>
            <a:custGeom>
              <a:avLst/>
              <a:gdLst/>
              <a:ahLst/>
              <a:cxnLst/>
              <a:rect l="0" t="0" r="0" b="0"/>
              <a:pathLst>
                <a:path w="1442405" h="94758">
                  <a:moveTo>
                    <a:pt x="1442404" y="0"/>
                  </a:moveTo>
                  <a:lnTo>
                    <a:pt x="1430669" y="67"/>
                  </a:lnTo>
                  <a:lnTo>
                    <a:pt x="1419540" y="707"/>
                  </a:lnTo>
                  <a:lnTo>
                    <a:pt x="1407942" y="1999"/>
                  </a:lnTo>
                  <a:lnTo>
                    <a:pt x="1395781" y="3686"/>
                  </a:lnTo>
                  <a:lnTo>
                    <a:pt x="1383121" y="5354"/>
                  </a:lnTo>
                  <a:lnTo>
                    <a:pt x="1370065" y="6763"/>
                  </a:lnTo>
                  <a:lnTo>
                    <a:pt x="1356713" y="7688"/>
                  </a:lnTo>
                  <a:lnTo>
                    <a:pt x="1343147" y="7851"/>
                  </a:lnTo>
                  <a:lnTo>
                    <a:pt x="1329428" y="7181"/>
                  </a:lnTo>
                  <a:lnTo>
                    <a:pt x="1315436" y="5934"/>
                  </a:lnTo>
                  <a:lnTo>
                    <a:pt x="1300898" y="4566"/>
                  </a:lnTo>
                  <a:lnTo>
                    <a:pt x="1285706" y="3354"/>
                  </a:lnTo>
                  <a:lnTo>
                    <a:pt x="1269909" y="2392"/>
                  </a:lnTo>
                  <a:lnTo>
                    <a:pt x="1253619" y="1671"/>
                  </a:lnTo>
                  <a:lnTo>
                    <a:pt x="1236955" y="1157"/>
                  </a:lnTo>
                  <a:lnTo>
                    <a:pt x="1220019" y="964"/>
                  </a:lnTo>
                  <a:lnTo>
                    <a:pt x="1202890" y="1359"/>
                  </a:lnTo>
                  <a:lnTo>
                    <a:pt x="1185622" y="2435"/>
                  </a:lnTo>
                  <a:lnTo>
                    <a:pt x="1168094" y="3970"/>
                  </a:lnTo>
                  <a:lnTo>
                    <a:pt x="1150027" y="5538"/>
                  </a:lnTo>
                  <a:lnTo>
                    <a:pt x="1131318" y="6887"/>
                  </a:lnTo>
                  <a:lnTo>
                    <a:pt x="1112176" y="7944"/>
                  </a:lnTo>
                  <a:lnTo>
                    <a:pt x="1093019" y="8728"/>
                  </a:lnTo>
                  <a:lnTo>
                    <a:pt x="1074091" y="9290"/>
                  </a:lnTo>
                  <a:lnTo>
                    <a:pt x="1055295" y="9684"/>
                  </a:lnTo>
                  <a:lnTo>
                    <a:pt x="1036303" y="9956"/>
                  </a:lnTo>
                  <a:lnTo>
                    <a:pt x="1016932" y="10147"/>
                  </a:lnTo>
                  <a:lnTo>
                    <a:pt x="997159" y="10446"/>
                  </a:lnTo>
                  <a:lnTo>
                    <a:pt x="977039" y="11180"/>
                  </a:lnTo>
                  <a:lnTo>
                    <a:pt x="956647" y="12486"/>
                  </a:lnTo>
                  <a:lnTo>
                    <a:pt x="936053" y="14178"/>
                  </a:lnTo>
                  <a:lnTo>
                    <a:pt x="915314" y="15852"/>
                  </a:lnTo>
                  <a:lnTo>
                    <a:pt x="894474" y="17276"/>
                  </a:lnTo>
                  <a:lnTo>
                    <a:pt x="873564" y="18554"/>
                  </a:lnTo>
                  <a:lnTo>
                    <a:pt x="852606" y="20018"/>
                  </a:lnTo>
                  <a:lnTo>
                    <a:pt x="831616" y="21850"/>
                  </a:lnTo>
                  <a:lnTo>
                    <a:pt x="810604" y="23911"/>
                  </a:lnTo>
                  <a:lnTo>
                    <a:pt x="789577" y="25841"/>
                  </a:lnTo>
                  <a:lnTo>
                    <a:pt x="768549" y="27436"/>
                  </a:lnTo>
                  <a:lnTo>
                    <a:pt x="747851" y="28660"/>
                  </a:lnTo>
                  <a:lnTo>
                    <a:pt x="728100" y="29556"/>
                  </a:lnTo>
                  <a:lnTo>
                    <a:pt x="709560" y="30198"/>
                  </a:lnTo>
                  <a:lnTo>
                    <a:pt x="692331" y="30816"/>
                  </a:lnTo>
                  <a:lnTo>
                    <a:pt x="676518" y="31770"/>
                  </a:lnTo>
                  <a:lnTo>
                    <a:pt x="662009" y="33228"/>
                  </a:lnTo>
                  <a:lnTo>
                    <a:pt x="647924" y="35023"/>
                  </a:lnTo>
                  <a:lnTo>
                    <a:pt x="632780" y="36766"/>
                  </a:lnTo>
                  <a:lnTo>
                    <a:pt x="615840" y="38233"/>
                  </a:lnTo>
                  <a:lnTo>
                    <a:pt x="597219" y="39370"/>
                  </a:lnTo>
                  <a:lnTo>
                    <a:pt x="577497" y="40206"/>
                  </a:lnTo>
                  <a:lnTo>
                    <a:pt x="557163" y="40804"/>
                  </a:lnTo>
                  <a:lnTo>
                    <a:pt x="536833" y="41222"/>
                  </a:lnTo>
                  <a:lnTo>
                    <a:pt x="517279" y="41510"/>
                  </a:lnTo>
                  <a:lnTo>
                    <a:pt x="498837" y="41711"/>
                  </a:lnTo>
                  <a:lnTo>
                    <a:pt x="481322" y="42018"/>
                  </a:lnTo>
                  <a:lnTo>
                    <a:pt x="464246" y="42756"/>
                  </a:lnTo>
                  <a:lnTo>
                    <a:pt x="447278" y="44070"/>
                  </a:lnTo>
                  <a:lnTo>
                    <a:pt x="430591" y="45936"/>
                  </a:lnTo>
                  <a:lnTo>
                    <a:pt x="414751" y="48260"/>
                  </a:lnTo>
                  <a:lnTo>
                    <a:pt x="400004" y="50930"/>
                  </a:lnTo>
                  <a:lnTo>
                    <a:pt x="385811" y="53688"/>
                  </a:lnTo>
                  <a:lnTo>
                    <a:pt x="371067" y="56152"/>
                  </a:lnTo>
                  <a:lnTo>
                    <a:pt x="355194" y="58143"/>
                  </a:lnTo>
                  <a:lnTo>
                    <a:pt x="338599" y="59817"/>
                  </a:lnTo>
                  <a:lnTo>
                    <a:pt x="322366" y="61555"/>
                  </a:lnTo>
                  <a:lnTo>
                    <a:pt x="307099" y="63575"/>
                  </a:lnTo>
                  <a:lnTo>
                    <a:pt x="292424" y="65763"/>
                  </a:lnTo>
                  <a:lnTo>
                    <a:pt x="277291" y="67779"/>
                  </a:lnTo>
                  <a:lnTo>
                    <a:pt x="261115" y="69433"/>
                  </a:lnTo>
                  <a:lnTo>
                    <a:pt x="243962" y="70695"/>
                  </a:lnTo>
                  <a:lnTo>
                    <a:pt x="226282" y="71617"/>
                  </a:lnTo>
                  <a:lnTo>
                    <a:pt x="208418" y="72272"/>
                  </a:lnTo>
                  <a:lnTo>
                    <a:pt x="190539" y="72729"/>
                  </a:lnTo>
                  <a:lnTo>
                    <a:pt x="172710" y="73043"/>
                  </a:lnTo>
                  <a:lnTo>
                    <a:pt x="154953" y="73262"/>
                  </a:lnTo>
                  <a:lnTo>
                    <a:pt x="137590" y="73580"/>
                  </a:lnTo>
                  <a:lnTo>
                    <a:pt x="121225" y="74326"/>
                  </a:lnTo>
                  <a:lnTo>
                    <a:pt x="106099" y="75641"/>
                  </a:lnTo>
                  <a:lnTo>
                    <a:pt x="91975" y="77338"/>
                  </a:lnTo>
                  <a:lnTo>
                    <a:pt x="78335" y="79015"/>
                  </a:lnTo>
                  <a:lnTo>
                    <a:pt x="64834" y="80443"/>
                  </a:lnTo>
                  <a:lnTo>
                    <a:pt x="51723" y="81753"/>
                  </a:lnTo>
                  <a:lnTo>
                    <a:pt x="38366" y="83593"/>
                  </a:lnTo>
                  <a:lnTo>
                    <a:pt x="22466" y="8723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79316" y="123183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16" y="5800"/>
                  </a:lnTo>
                  <a:lnTo>
                    <a:pt x="87429" y="10725"/>
                  </a:lnTo>
                  <a:lnTo>
                    <a:pt x="77439" y="15227"/>
                  </a:lnTo>
                  <a:lnTo>
                    <a:pt x="66631" y="19448"/>
                  </a:lnTo>
                  <a:lnTo>
                    <a:pt x="55468" y="23462"/>
                  </a:lnTo>
                  <a:lnTo>
                    <a:pt x="44276" y="27319"/>
                  </a:lnTo>
                  <a:lnTo>
                    <a:pt x="33645" y="30911"/>
                  </a:lnTo>
                  <a:lnTo>
                    <a:pt x="23450" y="34328"/>
                  </a:lnTo>
                  <a:lnTo>
                    <a:pt x="12802" y="378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10984" y="112654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7" y="97107"/>
                  </a:lnTo>
                  <a:lnTo>
                    <a:pt x="826" y="112482"/>
                  </a:lnTo>
                  <a:lnTo>
                    <a:pt x="2075" y="126931"/>
                  </a:lnTo>
                  <a:lnTo>
                    <a:pt x="3727" y="140596"/>
                  </a:lnTo>
                  <a:lnTo>
                    <a:pt x="5376" y="153925"/>
                  </a:lnTo>
                  <a:lnTo>
                    <a:pt x="6783" y="167226"/>
                  </a:lnTo>
                  <a:lnTo>
                    <a:pt x="8048" y="180466"/>
                  </a:lnTo>
                  <a:lnTo>
                    <a:pt x="9504" y="193371"/>
                  </a:lnTo>
                  <a:lnTo>
                    <a:pt x="11331" y="205797"/>
                  </a:lnTo>
                  <a:lnTo>
                    <a:pt x="13398" y="217881"/>
                  </a:lnTo>
                  <a:lnTo>
                    <a:pt x="15549" y="231451"/>
                  </a:lnTo>
                  <a:lnTo>
                    <a:pt x="17976" y="25105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16227" y="1086281"/>
              <a:ext cx="316777" cy="330473"/>
            </a:xfrm>
            <a:custGeom>
              <a:avLst/>
              <a:gdLst/>
              <a:ahLst/>
              <a:cxnLst/>
              <a:rect l="0" t="0" r="0" b="0"/>
              <a:pathLst>
                <a:path w="316777" h="330473">
                  <a:moveTo>
                    <a:pt x="0" y="40268"/>
                  </a:moveTo>
                  <a:lnTo>
                    <a:pt x="3068" y="31600"/>
                  </a:lnTo>
                  <a:lnTo>
                    <a:pt x="7131" y="24534"/>
                  </a:lnTo>
                  <a:lnTo>
                    <a:pt x="12633" y="18433"/>
                  </a:lnTo>
                  <a:lnTo>
                    <a:pt x="19738" y="13205"/>
                  </a:lnTo>
                  <a:lnTo>
                    <a:pt x="28833" y="8991"/>
                  </a:lnTo>
                  <a:lnTo>
                    <a:pt x="39936" y="5785"/>
                  </a:lnTo>
                  <a:lnTo>
                    <a:pt x="52773" y="3444"/>
                  </a:lnTo>
                  <a:lnTo>
                    <a:pt x="66971" y="1781"/>
                  </a:lnTo>
                  <a:lnTo>
                    <a:pt x="82178" y="626"/>
                  </a:lnTo>
                  <a:lnTo>
                    <a:pt x="97945" y="0"/>
                  </a:lnTo>
                  <a:lnTo>
                    <a:pt x="113746" y="104"/>
                  </a:lnTo>
                  <a:lnTo>
                    <a:pt x="129297" y="988"/>
                  </a:lnTo>
                  <a:lnTo>
                    <a:pt x="144517" y="2565"/>
                  </a:lnTo>
                  <a:lnTo>
                    <a:pt x="159430" y="4694"/>
                  </a:lnTo>
                  <a:lnTo>
                    <a:pt x="174086" y="7242"/>
                  </a:lnTo>
                  <a:lnTo>
                    <a:pt x="188217" y="10258"/>
                  </a:lnTo>
                  <a:lnTo>
                    <a:pt x="201262" y="13961"/>
                  </a:lnTo>
                  <a:lnTo>
                    <a:pt x="212992" y="18424"/>
                  </a:lnTo>
                  <a:lnTo>
                    <a:pt x="223175" y="23895"/>
                  </a:lnTo>
                  <a:lnTo>
                    <a:pt x="231418" y="30858"/>
                  </a:lnTo>
                  <a:lnTo>
                    <a:pt x="237692" y="39431"/>
                  </a:lnTo>
                  <a:lnTo>
                    <a:pt x="241940" y="49273"/>
                  </a:lnTo>
                  <a:lnTo>
                    <a:pt x="243908" y="59790"/>
                  </a:lnTo>
                  <a:lnTo>
                    <a:pt x="243679" y="70559"/>
                  </a:lnTo>
                  <a:lnTo>
                    <a:pt x="241596" y="81212"/>
                  </a:lnTo>
                  <a:lnTo>
                    <a:pt x="238072" y="91357"/>
                  </a:lnTo>
                  <a:lnTo>
                    <a:pt x="233485" y="100842"/>
                  </a:lnTo>
                  <a:lnTo>
                    <a:pt x="228138" y="109702"/>
                  </a:lnTo>
                  <a:lnTo>
                    <a:pt x="222258" y="118046"/>
                  </a:lnTo>
                  <a:lnTo>
                    <a:pt x="216011" y="125998"/>
                  </a:lnTo>
                  <a:lnTo>
                    <a:pt x="209512" y="133662"/>
                  </a:lnTo>
                  <a:lnTo>
                    <a:pt x="202843" y="141124"/>
                  </a:lnTo>
                  <a:lnTo>
                    <a:pt x="196054" y="148439"/>
                  </a:lnTo>
                  <a:lnTo>
                    <a:pt x="189019" y="155489"/>
                  </a:lnTo>
                  <a:lnTo>
                    <a:pt x="181457" y="161996"/>
                  </a:lnTo>
                  <a:lnTo>
                    <a:pt x="173333" y="167834"/>
                  </a:lnTo>
                  <a:lnTo>
                    <a:pt x="167408" y="172318"/>
                  </a:lnTo>
                  <a:lnTo>
                    <a:pt x="166896" y="174509"/>
                  </a:lnTo>
                  <a:lnTo>
                    <a:pt x="170460" y="174650"/>
                  </a:lnTo>
                  <a:lnTo>
                    <a:pt x="176576" y="173731"/>
                  </a:lnTo>
                  <a:lnTo>
                    <a:pt x="184281" y="172899"/>
                  </a:lnTo>
                  <a:lnTo>
                    <a:pt x="192987" y="172754"/>
                  </a:lnTo>
                  <a:lnTo>
                    <a:pt x="202329" y="173435"/>
                  </a:lnTo>
                  <a:lnTo>
                    <a:pt x="212081" y="174862"/>
                  </a:lnTo>
                  <a:lnTo>
                    <a:pt x="222099" y="176895"/>
                  </a:lnTo>
                  <a:lnTo>
                    <a:pt x="232291" y="179711"/>
                  </a:lnTo>
                  <a:lnTo>
                    <a:pt x="242597" y="183801"/>
                  </a:lnTo>
                  <a:lnTo>
                    <a:pt x="252973" y="189323"/>
                  </a:lnTo>
                  <a:lnTo>
                    <a:pt x="263231" y="195979"/>
                  </a:lnTo>
                  <a:lnTo>
                    <a:pt x="273046" y="203209"/>
                  </a:lnTo>
                  <a:lnTo>
                    <a:pt x="282273" y="210631"/>
                  </a:lnTo>
                  <a:lnTo>
                    <a:pt x="290774" y="218223"/>
                  </a:lnTo>
                  <a:lnTo>
                    <a:pt x="298338" y="226226"/>
                  </a:lnTo>
                  <a:lnTo>
                    <a:pt x="304936" y="234755"/>
                  </a:lnTo>
                  <a:lnTo>
                    <a:pt x="310366" y="243788"/>
                  </a:lnTo>
                  <a:lnTo>
                    <a:pt x="314192" y="253237"/>
                  </a:lnTo>
                  <a:lnTo>
                    <a:pt x="316315" y="263001"/>
                  </a:lnTo>
                  <a:lnTo>
                    <a:pt x="316776" y="272830"/>
                  </a:lnTo>
                  <a:lnTo>
                    <a:pt x="315573" y="282349"/>
                  </a:lnTo>
                  <a:lnTo>
                    <a:pt x="312871" y="291374"/>
                  </a:lnTo>
                  <a:lnTo>
                    <a:pt x="308787" y="299738"/>
                  </a:lnTo>
                  <a:lnTo>
                    <a:pt x="303306" y="307209"/>
                  </a:lnTo>
                  <a:lnTo>
                    <a:pt x="296543" y="313749"/>
                  </a:lnTo>
                  <a:lnTo>
                    <a:pt x="288562" y="319310"/>
                  </a:lnTo>
                  <a:lnTo>
                    <a:pt x="279303" y="323756"/>
                  </a:lnTo>
                  <a:lnTo>
                    <a:pt x="268852" y="327114"/>
                  </a:lnTo>
                  <a:lnTo>
                    <a:pt x="257410" y="329387"/>
                  </a:lnTo>
                  <a:lnTo>
                    <a:pt x="245206" y="330472"/>
                  </a:lnTo>
                  <a:lnTo>
                    <a:pt x="232437" y="330430"/>
                  </a:lnTo>
                  <a:lnTo>
                    <a:pt x="219100" y="329607"/>
                  </a:lnTo>
                  <a:lnTo>
                    <a:pt x="205009" y="328524"/>
                  </a:lnTo>
                  <a:lnTo>
                    <a:pt x="190120" y="327500"/>
                  </a:lnTo>
                  <a:lnTo>
                    <a:pt x="174529" y="326492"/>
                  </a:lnTo>
                  <a:lnTo>
                    <a:pt x="158377" y="325209"/>
                  </a:lnTo>
                  <a:lnTo>
                    <a:pt x="141814" y="323495"/>
                  </a:lnTo>
                  <a:lnTo>
                    <a:pt x="125285" y="321342"/>
                  </a:lnTo>
                  <a:lnTo>
                    <a:pt x="109495" y="318818"/>
                  </a:lnTo>
                  <a:lnTo>
                    <a:pt x="94775" y="316011"/>
                  </a:lnTo>
                  <a:lnTo>
                    <a:pt x="81362" y="313148"/>
                  </a:lnTo>
                  <a:lnTo>
                    <a:pt x="68155" y="310309"/>
                  </a:lnTo>
                  <a:lnTo>
                    <a:pt x="52878" y="307247"/>
                  </a:lnTo>
                  <a:lnTo>
                    <a:pt x="31586" y="303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20814" y="1265692"/>
              <a:ext cx="185010" cy="145127"/>
            </a:xfrm>
            <a:custGeom>
              <a:avLst/>
              <a:gdLst/>
              <a:ahLst/>
              <a:cxnLst/>
              <a:rect l="0" t="0" r="0" b="0"/>
              <a:pathLst>
                <a:path w="185010" h="145127">
                  <a:moveTo>
                    <a:pt x="79724" y="71427"/>
                  </a:moveTo>
                  <a:lnTo>
                    <a:pt x="82524" y="62625"/>
                  </a:lnTo>
                  <a:lnTo>
                    <a:pt x="84026" y="54279"/>
                  </a:lnTo>
                  <a:lnTo>
                    <a:pt x="84328" y="45585"/>
                  </a:lnTo>
                  <a:lnTo>
                    <a:pt x="83476" y="36637"/>
                  </a:lnTo>
                  <a:lnTo>
                    <a:pt x="81360" y="27790"/>
                  </a:lnTo>
                  <a:lnTo>
                    <a:pt x="78033" y="19265"/>
                  </a:lnTo>
                  <a:lnTo>
                    <a:pt x="73525" y="11595"/>
                  </a:lnTo>
                  <a:lnTo>
                    <a:pt x="67757" y="5662"/>
                  </a:lnTo>
                  <a:lnTo>
                    <a:pt x="60811" y="1796"/>
                  </a:lnTo>
                  <a:lnTo>
                    <a:pt x="53046" y="0"/>
                  </a:lnTo>
                  <a:lnTo>
                    <a:pt x="44998" y="225"/>
                  </a:lnTo>
                  <a:lnTo>
                    <a:pt x="36999" y="2231"/>
                  </a:lnTo>
                  <a:lnTo>
                    <a:pt x="29343" y="5829"/>
                  </a:lnTo>
                  <a:lnTo>
                    <a:pt x="22354" y="10976"/>
                  </a:lnTo>
                  <a:lnTo>
                    <a:pt x="16142" y="17511"/>
                  </a:lnTo>
                  <a:lnTo>
                    <a:pt x="10802" y="25337"/>
                  </a:lnTo>
                  <a:lnTo>
                    <a:pt x="6505" y="34492"/>
                  </a:lnTo>
                  <a:lnTo>
                    <a:pt x="3247" y="44869"/>
                  </a:lnTo>
                  <a:lnTo>
                    <a:pt x="1040" y="56090"/>
                  </a:lnTo>
                  <a:lnTo>
                    <a:pt x="0" y="67615"/>
                  </a:lnTo>
                  <a:lnTo>
                    <a:pt x="86" y="79101"/>
                  </a:lnTo>
                  <a:lnTo>
                    <a:pt x="1448" y="90252"/>
                  </a:lnTo>
                  <a:lnTo>
                    <a:pt x="4489" y="100740"/>
                  </a:lnTo>
                  <a:lnTo>
                    <a:pt x="9277" y="110442"/>
                  </a:lnTo>
                  <a:lnTo>
                    <a:pt x="15594" y="118769"/>
                  </a:lnTo>
                  <a:lnTo>
                    <a:pt x="23122" y="124627"/>
                  </a:lnTo>
                  <a:lnTo>
                    <a:pt x="31550" y="127633"/>
                  </a:lnTo>
                  <a:lnTo>
                    <a:pt x="40461" y="127871"/>
                  </a:lnTo>
                  <a:lnTo>
                    <a:pt x="49354" y="125531"/>
                  </a:lnTo>
                  <a:lnTo>
                    <a:pt x="57955" y="120995"/>
                  </a:lnTo>
                  <a:lnTo>
                    <a:pt x="66034" y="114733"/>
                  </a:lnTo>
                  <a:lnTo>
                    <a:pt x="73314" y="107184"/>
                  </a:lnTo>
                  <a:lnTo>
                    <a:pt x="79745" y="98743"/>
                  </a:lnTo>
                  <a:lnTo>
                    <a:pt x="85983" y="90900"/>
                  </a:lnTo>
                  <a:lnTo>
                    <a:pt x="92790" y="87031"/>
                  </a:lnTo>
                  <a:lnTo>
                    <a:pt x="99450" y="88469"/>
                  </a:lnTo>
                  <a:lnTo>
                    <a:pt x="105088" y="93241"/>
                  </a:lnTo>
                  <a:lnTo>
                    <a:pt x="110166" y="99830"/>
                  </a:lnTo>
                  <a:lnTo>
                    <a:pt x="115642" y="107208"/>
                  </a:lnTo>
                  <a:lnTo>
                    <a:pt x="122022" y="114805"/>
                  </a:lnTo>
                  <a:lnTo>
                    <a:pt x="129497" y="122074"/>
                  </a:lnTo>
                  <a:lnTo>
                    <a:pt x="139213" y="129055"/>
                  </a:lnTo>
                  <a:lnTo>
                    <a:pt x="155383" y="136352"/>
                  </a:lnTo>
                  <a:lnTo>
                    <a:pt x="185009" y="145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47937" y="1237792"/>
              <a:ext cx="165160" cy="160302"/>
            </a:xfrm>
            <a:custGeom>
              <a:avLst/>
              <a:gdLst/>
              <a:ahLst/>
              <a:cxnLst/>
              <a:rect l="0" t="0" r="0" b="0"/>
              <a:pathLst>
                <a:path w="165160" h="160302">
                  <a:moveTo>
                    <a:pt x="105285" y="25627"/>
                  </a:moveTo>
                  <a:lnTo>
                    <a:pt x="102151" y="17027"/>
                  </a:lnTo>
                  <a:lnTo>
                    <a:pt x="97448" y="10601"/>
                  </a:lnTo>
                  <a:lnTo>
                    <a:pt x="90663" y="5796"/>
                  </a:lnTo>
                  <a:lnTo>
                    <a:pt x="82216" y="2428"/>
                  </a:lnTo>
                  <a:lnTo>
                    <a:pt x="72750" y="530"/>
                  </a:lnTo>
                  <a:lnTo>
                    <a:pt x="62745" y="0"/>
                  </a:lnTo>
                  <a:lnTo>
                    <a:pt x="52634" y="928"/>
                  </a:lnTo>
                  <a:lnTo>
                    <a:pt x="42866" y="3669"/>
                  </a:lnTo>
                  <a:lnTo>
                    <a:pt x="33649" y="8256"/>
                  </a:lnTo>
                  <a:lnTo>
                    <a:pt x="25313" y="14605"/>
                  </a:lnTo>
                  <a:lnTo>
                    <a:pt x="18385" y="22687"/>
                  </a:lnTo>
                  <a:lnTo>
                    <a:pt x="13039" y="32285"/>
                  </a:lnTo>
                  <a:lnTo>
                    <a:pt x="9771" y="42288"/>
                  </a:lnTo>
                  <a:lnTo>
                    <a:pt x="9532" y="50856"/>
                  </a:lnTo>
                  <a:lnTo>
                    <a:pt x="12561" y="57085"/>
                  </a:lnTo>
                  <a:lnTo>
                    <a:pt x="18494" y="60940"/>
                  </a:lnTo>
                  <a:lnTo>
                    <a:pt x="26744" y="62778"/>
                  </a:lnTo>
                  <a:lnTo>
                    <a:pt x="36732" y="63060"/>
                  </a:lnTo>
                  <a:lnTo>
                    <a:pt x="47977" y="62525"/>
                  </a:lnTo>
                  <a:lnTo>
                    <a:pt x="60106" y="62118"/>
                  </a:lnTo>
                  <a:lnTo>
                    <a:pt x="72843" y="62349"/>
                  </a:lnTo>
                  <a:lnTo>
                    <a:pt x="85834" y="63496"/>
                  </a:lnTo>
                  <a:lnTo>
                    <a:pt x="98634" y="65790"/>
                  </a:lnTo>
                  <a:lnTo>
                    <a:pt x="111019" y="69223"/>
                  </a:lnTo>
                  <a:lnTo>
                    <a:pt x="122794" y="73629"/>
                  </a:lnTo>
                  <a:lnTo>
                    <a:pt x="133710" y="78794"/>
                  </a:lnTo>
                  <a:lnTo>
                    <a:pt x="143707" y="84531"/>
                  </a:lnTo>
                  <a:lnTo>
                    <a:pt x="152403" y="91008"/>
                  </a:lnTo>
                  <a:lnTo>
                    <a:pt x="159042" y="98718"/>
                  </a:lnTo>
                  <a:lnTo>
                    <a:pt x="163382" y="107824"/>
                  </a:lnTo>
                  <a:lnTo>
                    <a:pt x="165159" y="117872"/>
                  </a:lnTo>
                  <a:lnTo>
                    <a:pt x="163859" y="128001"/>
                  </a:lnTo>
                  <a:lnTo>
                    <a:pt x="159499" y="137687"/>
                  </a:lnTo>
                  <a:lnTo>
                    <a:pt x="152522" y="146290"/>
                  </a:lnTo>
                  <a:lnTo>
                    <a:pt x="143497" y="152924"/>
                  </a:lnTo>
                  <a:lnTo>
                    <a:pt x="132957" y="157302"/>
                  </a:lnTo>
                  <a:lnTo>
                    <a:pt x="121495" y="159629"/>
                  </a:lnTo>
                  <a:lnTo>
                    <a:pt x="109745" y="160301"/>
                  </a:lnTo>
                  <a:lnTo>
                    <a:pt x="98071" y="159723"/>
                  </a:lnTo>
                  <a:lnTo>
                    <a:pt x="86608" y="158240"/>
                  </a:lnTo>
                  <a:lnTo>
                    <a:pt x="75370" y="156115"/>
                  </a:lnTo>
                  <a:lnTo>
                    <a:pt x="64331" y="153547"/>
                  </a:lnTo>
                  <a:lnTo>
                    <a:pt x="53516" y="150633"/>
                  </a:lnTo>
                  <a:lnTo>
                    <a:pt x="41745" y="147005"/>
                  </a:lnTo>
                  <a:lnTo>
                    <a:pt x="25746" y="141228"/>
                  </a:lnTo>
                  <a:lnTo>
                    <a:pt x="0" y="130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37450" y="1244121"/>
              <a:ext cx="178986" cy="159366"/>
            </a:xfrm>
            <a:custGeom>
              <a:avLst/>
              <a:gdLst/>
              <a:ahLst/>
              <a:cxnLst/>
              <a:rect l="0" t="0" r="0" b="0"/>
              <a:pathLst>
                <a:path w="178986" h="159366">
                  <a:moveTo>
                    <a:pt x="0" y="61412"/>
                  </a:moveTo>
                  <a:lnTo>
                    <a:pt x="14602" y="58545"/>
                  </a:lnTo>
                  <a:lnTo>
                    <a:pt x="27873" y="56403"/>
                  </a:lnTo>
                  <a:lnTo>
                    <a:pt x="41070" y="54796"/>
                  </a:lnTo>
                  <a:lnTo>
                    <a:pt x="54239" y="53443"/>
                  </a:lnTo>
                  <a:lnTo>
                    <a:pt x="67099" y="51946"/>
                  </a:lnTo>
                  <a:lnTo>
                    <a:pt x="79490" y="50086"/>
                  </a:lnTo>
                  <a:lnTo>
                    <a:pt x="91086" y="47500"/>
                  </a:lnTo>
                  <a:lnTo>
                    <a:pt x="101342" y="43623"/>
                  </a:lnTo>
                  <a:lnTo>
                    <a:pt x="110074" y="38272"/>
                  </a:lnTo>
                  <a:lnTo>
                    <a:pt x="116936" y="31744"/>
                  </a:lnTo>
                  <a:lnTo>
                    <a:pt x="121272" y="24607"/>
                  </a:lnTo>
                  <a:lnTo>
                    <a:pt x="122955" y="17268"/>
                  </a:lnTo>
                  <a:lnTo>
                    <a:pt x="121984" y="10413"/>
                  </a:lnTo>
                  <a:lnTo>
                    <a:pt x="118224" y="5035"/>
                  </a:lnTo>
                  <a:lnTo>
                    <a:pt x="111887" y="1544"/>
                  </a:lnTo>
                  <a:lnTo>
                    <a:pt x="103584" y="0"/>
                  </a:lnTo>
                  <a:lnTo>
                    <a:pt x="94119" y="395"/>
                  </a:lnTo>
                  <a:lnTo>
                    <a:pt x="84062" y="2515"/>
                  </a:lnTo>
                  <a:lnTo>
                    <a:pt x="73891" y="6189"/>
                  </a:lnTo>
                  <a:lnTo>
                    <a:pt x="64069" y="11388"/>
                  </a:lnTo>
                  <a:lnTo>
                    <a:pt x="54810" y="17957"/>
                  </a:lnTo>
                  <a:lnTo>
                    <a:pt x="46442" y="25806"/>
                  </a:lnTo>
                  <a:lnTo>
                    <a:pt x="39492" y="34976"/>
                  </a:lnTo>
                  <a:lnTo>
                    <a:pt x="34116" y="45362"/>
                  </a:lnTo>
                  <a:lnTo>
                    <a:pt x="30319" y="56591"/>
                  </a:lnTo>
                  <a:lnTo>
                    <a:pt x="28128" y="68120"/>
                  </a:lnTo>
                  <a:lnTo>
                    <a:pt x="27397" y="79609"/>
                  </a:lnTo>
                  <a:lnTo>
                    <a:pt x="28023" y="90762"/>
                  </a:lnTo>
                  <a:lnTo>
                    <a:pt x="30029" y="101252"/>
                  </a:lnTo>
                  <a:lnTo>
                    <a:pt x="33301" y="110972"/>
                  </a:lnTo>
                  <a:lnTo>
                    <a:pt x="37614" y="119991"/>
                  </a:lnTo>
                  <a:lnTo>
                    <a:pt x="42726" y="128443"/>
                  </a:lnTo>
                  <a:lnTo>
                    <a:pt x="48430" y="136458"/>
                  </a:lnTo>
                  <a:lnTo>
                    <a:pt x="54887" y="143826"/>
                  </a:lnTo>
                  <a:lnTo>
                    <a:pt x="62585" y="150023"/>
                  </a:lnTo>
                  <a:lnTo>
                    <a:pt x="71688" y="154849"/>
                  </a:lnTo>
                  <a:lnTo>
                    <a:pt x="81904" y="158089"/>
                  </a:lnTo>
                  <a:lnTo>
                    <a:pt x="92678" y="159365"/>
                  </a:lnTo>
                  <a:lnTo>
                    <a:pt x="103629" y="158669"/>
                  </a:lnTo>
                  <a:lnTo>
                    <a:pt x="114574" y="156439"/>
                  </a:lnTo>
                  <a:lnTo>
                    <a:pt x="125449" y="153348"/>
                  </a:lnTo>
                  <a:lnTo>
                    <a:pt x="136228" y="149875"/>
                  </a:lnTo>
                  <a:lnTo>
                    <a:pt x="146468" y="146416"/>
                  </a:lnTo>
                  <a:lnTo>
                    <a:pt x="156302" y="143040"/>
                  </a:lnTo>
                  <a:lnTo>
                    <a:pt x="166592" y="139460"/>
                  </a:lnTo>
                  <a:lnTo>
                    <a:pt x="178985" y="135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93686" y="1063628"/>
              <a:ext cx="122833" cy="326134"/>
            </a:xfrm>
            <a:custGeom>
              <a:avLst/>
              <a:gdLst/>
              <a:ahLst/>
              <a:cxnLst/>
              <a:rect l="0" t="0" r="0" b="0"/>
              <a:pathLst>
                <a:path w="122833" h="326134">
                  <a:moveTo>
                    <a:pt x="49132" y="326133"/>
                  </a:moveTo>
                  <a:lnTo>
                    <a:pt x="49065" y="314465"/>
                  </a:lnTo>
                  <a:lnTo>
                    <a:pt x="48425" y="303976"/>
                  </a:lnTo>
                  <a:lnTo>
                    <a:pt x="47129" y="293670"/>
                  </a:lnTo>
                  <a:lnTo>
                    <a:pt x="45269" y="283196"/>
                  </a:lnTo>
                  <a:lnTo>
                    <a:pt x="42953" y="272204"/>
                  </a:lnTo>
                  <a:lnTo>
                    <a:pt x="40286" y="260566"/>
                  </a:lnTo>
                  <a:lnTo>
                    <a:pt x="37362" y="248485"/>
                  </a:lnTo>
                  <a:lnTo>
                    <a:pt x="34255" y="236378"/>
                  </a:lnTo>
                  <a:lnTo>
                    <a:pt x="31020" y="224487"/>
                  </a:lnTo>
                  <a:lnTo>
                    <a:pt x="27695" y="212553"/>
                  </a:lnTo>
                  <a:lnTo>
                    <a:pt x="24311" y="199943"/>
                  </a:lnTo>
                  <a:lnTo>
                    <a:pt x="20886" y="186345"/>
                  </a:lnTo>
                  <a:lnTo>
                    <a:pt x="17433" y="171771"/>
                  </a:lnTo>
                  <a:lnTo>
                    <a:pt x="13961" y="156377"/>
                  </a:lnTo>
                  <a:lnTo>
                    <a:pt x="10481" y="140354"/>
                  </a:lnTo>
                  <a:lnTo>
                    <a:pt x="7162" y="124035"/>
                  </a:lnTo>
                  <a:lnTo>
                    <a:pt x="4312" y="107861"/>
                  </a:lnTo>
                  <a:lnTo>
                    <a:pt x="2067" y="92064"/>
                  </a:lnTo>
                  <a:lnTo>
                    <a:pt x="561" y="76849"/>
                  </a:lnTo>
                  <a:lnTo>
                    <a:pt x="0" y="62471"/>
                  </a:lnTo>
                  <a:lnTo>
                    <a:pt x="411" y="48994"/>
                  </a:lnTo>
                  <a:lnTo>
                    <a:pt x="1993" y="36637"/>
                  </a:lnTo>
                  <a:lnTo>
                    <a:pt x="5182" y="25855"/>
                  </a:lnTo>
                  <a:lnTo>
                    <a:pt x="10070" y="16759"/>
                  </a:lnTo>
                  <a:lnTo>
                    <a:pt x="16453" y="9480"/>
                  </a:lnTo>
                  <a:lnTo>
                    <a:pt x="24025" y="4331"/>
                  </a:lnTo>
                  <a:lnTo>
                    <a:pt x="32488" y="1275"/>
                  </a:lnTo>
                  <a:lnTo>
                    <a:pt x="41591" y="0"/>
                  </a:lnTo>
                  <a:lnTo>
                    <a:pt x="51146" y="116"/>
                  </a:lnTo>
                  <a:lnTo>
                    <a:pt x="61010" y="1262"/>
                  </a:lnTo>
                  <a:lnTo>
                    <a:pt x="71013" y="3184"/>
                  </a:lnTo>
                  <a:lnTo>
                    <a:pt x="82142" y="6024"/>
                  </a:lnTo>
                  <a:lnTo>
                    <a:pt x="97607" y="11140"/>
                  </a:lnTo>
                  <a:lnTo>
                    <a:pt x="122832" y="20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37533" y="1284476"/>
              <a:ext cx="147400" cy="4614"/>
            </a:xfrm>
            <a:custGeom>
              <a:avLst/>
              <a:gdLst/>
              <a:ahLst/>
              <a:cxnLst/>
              <a:rect l="0" t="0" r="0" b="0"/>
              <a:pathLst>
                <a:path w="147400" h="4614">
                  <a:moveTo>
                    <a:pt x="147399" y="0"/>
                  </a:moveTo>
                  <a:lnTo>
                    <a:pt x="135664" y="2800"/>
                  </a:lnTo>
                  <a:lnTo>
                    <a:pt x="124535" y="4302"/>
                  </a:lnTo>
                  <a:lnTo>
                    <a:pt x="112937" y="4613"/>
                  </a:lnTo>
                  <a:lnTo>
                    <a:pt x="100776" y="4106"/>
                  </a:lnTo>
                  <a:lnTo>
                    <a:pt x="88116" y="3287"/>
                  </a:lnTo>
                  <a:lnTo>
                    <a:pt x="75069" y="2471"/>
                  </a:lnTo>
                  <a:lnTo>
                    <a:pt x="61957" y="1786"/>
                  </a:lnTo>
                  <a:lnTo>
                    <a:pt x="47803" y="1184"/>
                  </a:lnTo>
                  <a:lnTo>
                    <a:pt x="29129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35580" y="1284476"/>
              <a:ext cx="91247" cy="129041"/>
            </a:xfrm>
            <a:custGeom>
              <a:avLst/>
              <a:gdLst/>
              <a:ahLst/>
              <a:cxnLst/>
              <a:rect l="0" t="0" r="0" b="0"/>
              <a:pathLst>
                <a:path w="91247" h="129041">
                  <a:moveTo>
                    <a:pt x="65166" y="21057"/>
                  </a:moveTo>
                  <a:lnTo>
                    <a:pt x="59231" y="15458"/>
                  </a:lnTo>
                  <a:lnTo>
                    <a:pt x="53026" y="12454"/>
                  </a:lnTo>
                  <a:lnTo>
                    <a:pt x="45940" y="11846"/>
                  </a:lnTo>
                  <a:lnTo>
                    <a:pt x="38345" y="13377"/>
                  </a:lnTo>
                  <a:lnTo>
                    <a:pt x="30995" y="16961"/>
                  </a:lnTo>
                  <a:lnTo>
                    <a:pt x="24307" y="22352"/>
                  </a:lnTo>
                  <a:lnTo>
                    <a:pt x="18359" y="29196"/>
                  </a:lnTo>
                  <a:lnTo>
                    <a:pt x="13062" y="37139"/>
                  </a:lnTo>
                  <a:lnTo>
                    <a:pt x="8290" y="45879"/>
                  </a:lnTo>
                  <a:lnTo>
                    <a:pt x="4239" y="55183"/>
                  </a:lnTo>
                  <a:lnTo>
                    <a:pt x="1415" y="64880"/>
                  </a:lnTo>
                  <a:lnTo>
                    <a:pt x="0" y="74842"/>
                  </a:lnTo>
                  <a:lnTo>
                    <a:pt x="32" y="84819"/>
                  </a:lnTo>
                  <a:lnTo>
                    <a:pt x="1573" y="94445"/>
                  </a:lnTo>
                  <a:lnTo>
                    <a:pt x="4509" y="103541"/>
                  </a:lnTo>
                  <a:lnTo>
                    <a:pt x="8922" y="111784"/>
                  </a:lnTo>
                  <a:lnTo>
                    <a:pt x="15157" y="118643"/>
                  </a:lnTo>
                  <a:lnTo>
                    <a:pt x="23230" y="123949"/>
                  </a:lnTo>
                  <a:lnTo>
                    <a:pt x="32565" y="127528"/>
                  </a:lnTo>
                  <a:lnTo>
                    <a:pt x="42207" y="129040"/>
                  </a:lnTo>
                  <a:lnTo>
                    <a:pt x="51572" y="128496"/>
                  </a:lnTo>
                  <a:lnTo>
                    <a:pt x="60296" y="126031"/>
                  </a:lnTo>
                  <a:lnTo>
                    <a:pt x="68077" y="121718"/>
                  </a:lnTo>
                  <a:lnTo>
                    <a:pt x="74856" y="115779"/>
                  </a:lnTo>
                  <a:lnTo>
                    <a:pt x="80593" y="108370"/>
                  </a:lnTo>
                  <a:lnTo>
                    <a:pt x="85165" y="99503"/>
                  </a:lnTo>
                  <a:lnTo>
                    <a:pt x="88606" y="89327"/>
                  </a:lnTo>
                  <a:lnTo>
                    <a:pt x="90768" y="78411"/>
                  </a:lnTo>
                  <a:lnTo>
                    <a:pt x="91246" y="67625"/>
                  </a:lnTo>
                  <a:lnTo>
                    <a:pt x="89970" y="57454"/>
                  </a:lnTo>
                  <a:lnTo>
                    <a:pt x="86994" y="48168"/>
                  </a:lnTo>
                  <a:lnTo>
                    <a:pt x="82331" y="40004"/>
                  </a:lnTo>
                  <a:lnTo>
                    <a:pt x="76171" y="32958"/>
                  </a:lnTo>
                  <a:lnTo>
                    <a:pt x="69261" y="26824"/>
                  </a:lnTo>
                  <a:lnTo>
                    <a:pt x="62131" y="20585"/>
                  </a:lnTo>
                  <a:lnTo>
                    <a:pt x="54160" y="12572"/>
                  </a:lnTo>
                  <a:lnTo>
                    <a:pt x="441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74445" y="1242362"/>
              <a:ext cx="147400" cy="154569"/>
            </a:xfrm>
            <a:custGeom>
              <a:avLst/>
              <a:gdLst/>
              <a:ahLst/>
              <a:cxnLst/>
              <a:rect l="0" t="0" r="0" b="0"/>
              <a:pathLst>
                <a:path w="147400" h="154569">
                  <a:moveTo>
                    <a:pt x="0" y="126342"/>
                  </a:moveTo>
                  <a:lnTo>
                    <a:pt x="5868" y="135077"/>
                  </a:lnTo>
                  <a:lnTo>
                    <a:pt x="11432" y="142783"/>
                  </a:lnTo>
                  <a:lnTo>
                    <a:pt x="17219" y="150109"/>
                  </a:lnTo>
                  <a:lnTo>
                    <a:pt x="22817" y="154568"/>
                  </a:lnTo>
                  <a:lnTo>
                    <a:pt x="26951" y="153428"/>
                  </a:lnTo>
                  <a:lnTo>
                    <a:pt x="28804" y="148508"/>
                  </a:lnTo>
                  <a:lnTo>
                    <a:pt x="28789" y="141400"/>
                  </a:lnTo>
                  <a:lnTo>
                    <a:pt x="27682" y="132835"/>
                  </a:lnTo>
                  <a:lnTo>
                    <a:pt x="26247" y="123011"/>
                  </a:lnTo>
                  <a:lnTo>
                    <a:pt x="24918" y="112107"/>
                  </a:lnTo>
                  <a:lnTo>
                    <a:pt x="24175" y="100660"/>
                  </a:lnTo>
                  <a:lnTo>
                    <a:pt x="24648" y="89498"/>
                  </a:lnTo>
                  <a:lnTo>
                    <a:pt x="26556" y="79060"/>
                  </a:lnTo>
                  <a:lnTo>
                    <a:pt x="29783" y="69423"/>
                  </a:lnTo>
                  <a:lnTo>
                    <a:pt x="34082" y="60487"/>
                  </a:lnTo>
                  <a:lnTo>
                    <a:pt x="39197" y="52111"/>
                  </a:lnTo>
                  <a:lnTo>
                    <a:pt x="45069" y="44314"/>
                  </a:lnTo>
                  <a:lnTo>
                    <a:pt x="51833" y="37289"/>
                  </a:lnTo>
                  <a:lnTo>
                    <a:pt x="59496" y="31082"/>
                  </a:lnTo>
                  <a:lnTo>
                    <a:pt x="68099" y="25759"/>
                  </a:lnTo>
                  <a:lnTo>
                    <a:pt x="77784" y="21481"/>
                  </a:lnTo>
                  <a:lnTo>
                    <a:pt x="88510" y="18229"/>
                  </a:lnTo>
                  <a:lnTo>
                    <a:pt x="99702" y="15655"/>
                  </a:lnTo>
                  <a:lnTo>
                    <a:pt x="111537" y="12813"/>
                  </a:lnTo>
                  <a:lnTo>
                    <a:pt x="126171" y="83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85015" y="1263737"/>
              <a:ext cx="273742" cy="189196"/>
            </a:xfrm>
            <a:custGeom>
              <a:avLst/>
              <a:gdLst/>
              <a:ahLst/>
              <a:cxnLst/>
              <a:rect l="0" t="0" r="0" b="0"/>
              <a:pathLst>
                <a:path w="273742" h="189196">
                  <a:moveTo>
                    <a:pt x="0" y="52325"/>
                  </a:moveTo>
                  <a:lnTo>
                    <a:pt x="2867" y="64060"/>
                  </a:lnTo>
                  <a:lnTo>
                    <a:pt x="5009" y="75189"/>
                  </a:lnTo>
                  <a:lnTo>
                    <a:pt x="6614" y="86684"/>
                  </a:lnTo>
                  <a:lnTo>
                    <a:pt x="7891" y="95040"/>
                  </a:lnTo>
                  <a:lnTo>
                    <a:pt x="8920" y="96048"/>
                  </a:lnTo>
                  <a:lnTo>
                    <a:pt x="9594" y="91500"/>
                  </a:lnTo>
                  <a:lnTo>
                    <a:pt x="9989" y="83461"/>
                  </a:lnTo>
                  <a:lnTo>
                    <a:pt x="10213" y="73252"/>
                  </a:lnTo>
                  <a:lnTo>
                    <a:pt x="10351" y="61690"/>
                  </a:lnTo>
                  <a:lnTo>
                    <a:pt x="10770" y="49600"/>
                  </a:lnTo>
                  <a:lnTo>
                    <a:pt x="12111" y="37905"/>
                  </a:lnTo>
                  <a:lnTo>
                    <a:pt x="14648" y="27075"/>
                  </a:lnTo>
                  <a:lnTo>
                    <a:pt x="18487" y="17660"/>
                  </a:lnTo>
                  <a:lnTo>
                    <a:pt x="23739" y="10460"/>
                  </a:lnTo>
                  <a:lnTo>
                    <a:pt x="30301" y="5701"/>
                  </a:lnTo>
                  <a:lnTo>
                    <a:pt x="37621" y="3454"/>
                  </a:lnTo>
                  <a:lnTo>
                    <a:pt x="44833" y="3899"/>
                  </a:lnTo>
                  <a:lnTo>
                    <a:pt x="51452" y="6861"/>
                  </a:lnTo>
                  <a:lnTo>
                    <a:pt x="57368" y="11915"/>
                  </a:lnTo>
                  <a:lnTo>
                    <a:pt x="62647" y="18577"/>
                  </a:lnTo>
                  <a:lnTo>
                    <a:pt x="67425" y="26417"/>
                  </a:lnTo>
                  <a:lnTo>
                    <a:pt x="71991" y="34930"/>
                  </a:lnTo>
                  <a:lnTo>
                    <a:pt x="76757" y="43555"/>
                  </a:lnTo>
                  <a:lnTo>
                    <a:pt x="81938" y="51925"/>
                  </a:lnTo>
                  <a:lnTo>
                    <a:pt x="87590" y="57943"/>
                  </a:lnTo>
                  <a:lnTo>
                    <a:pt x="93009" y="58763"/>
                  </a:lnTo>
                  <a:lnTo>
                    <a:pt x="97270" y="54704"/>
                  </a:lnTo>
                  <a:lnTo>
                    <a:pt x="100705" y="47162"/>
                  </a:lnTo>
                  <a:lnTo>
                    <a:pt x="103815" y="37349"/>
                  </a:lnTo>
                  <a:lnTo>
                    <a:pt x="107370" y="26736"/>
                  </a:lnTo>
                  <a:lnTo>
                    <a:pt x="112408" y="17076"/>
                  </a:lnTo>
                  <a:lnTo>
                    <a:pt x="119339" y="9231"/>
                  </a:lnTo>
                  <a:lnTo>
                    <a:pt x="127735" y="3612"/>
                  </a:lnTo>
                  <a:lnTo>
                    <a:pt x="136662" y="566"/>
                  </a:lnTo>
                  <a:lnTo>
                    <a:pt x="145505" y="0"/>
                  </a:lnTo>
                  <a:lnTo>
                    <a:pt x="153861" y="1683"/>
                  </a:lnTo>
                  <a:lnTo>
                    <a:pt x="161384" y="5453"/>
                  </a:lnTo>
                  <a:lnTo>
                    <a:pt x="167991" y="11020"/>
                  </a:lnTo>
                  <a:lnTo>
                    <a:pt x="173782" y="18176"/>
                  </a:lnTo>
                  <a:lnTo>
                    <a:pt x="178920" y="26872"/>
                  </a:lnTo>
                  <a:lnTo>
                    <a:pt x="183568" y="36936"/>
                  </a:lnTo>
                  <a:lnTo>
                    <a:pt x="187864" y="47947"/>
                  </a:lnTo>
                  <a:lnTo>
                    <a:pt x="191910" y="59330"/>
                  </a:lnTo>
                  <a:lnTo>
                    <a:pt x="195789" y="70725"/>
                  </a:lnTo>
                  <a:lnTo>
                    <a:pt x="199718" y="81985"/>
                  </a:lnTo>
                  <a:lnTo>
                    <a:pt x="204041" y="93079"/>
                  </a:lnTo>
                  <a:lnTo>
                    <a:pt x="208915" y="104023"/>
                  </a:lnTo>
                  <a:lnTo>
                    <a:pt x="214325" y="114848"/>
                  </a:lnTo>
                  <a:lnTo>
                    <a:pt x="220180" y="125583"/>
                  </a:lnTo>
                  <a:lnTo>
                    <a:pt x="226379" y="136245"/>
                  </a:lnTo>
                  <a:lnTo>
                    <a:pt x="232911" y="146591"/>
                  </a:lnTo>
                  <a:lnTo>
                    <a:pt x="240711" y="157244"/>
                  </a:lnTo>
                  <a:lnTo>
                    <a:pt x="252699" y="170258"/>
                  </a:lnTo>
                  <a:lnTo>
                    <a:pt x="273741" y="189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9512" y="2358383"/>
            <a:ext cx="2337328" cy="568540"/>
            <a:chOff x="189512" y="2358383"/>
            <a:chExt cx="2337328" cy="568540"/>
          </a:xfrm>
        </p:grpSpPr>
        <p:sp>
          <p:nvSpPr>
            <p:cNvPr id="37" name="Freeform 36"/>
            <p:cNvSpPr/>
            <p:nvPr/>
          </p:nvSpPr>
          <p:spPr>
            <a:xfrm>
              <a:off x="221693" y="2374570"/>
              <a:ext cx="231033" cy="458468"/>
            </a:xfrm>
            <a:custGeom>
              <a:avLst/>
              <a:gdLst/>
              <a:ahLst/>
              <a:cxnLst/>
              <a:rect l="0" t="0" r="0" b="0"/>
              <a:pathLst>
                <a:path w="231033" h="458468">
                  <a:moveTo>
                    <a:pt x="199446" y="57512"/>
                  </a:moveTo>
                  <a:lnTo>
                    <a:pt x="193579" y="51645"/>
                  </a:lnTo>
                  <a:lnTo>
                    <a:pt x="188014" y="46080"/>
                  </a:lnTo>
                  <a:lnTo>
                    <a:pt x="182215" y="40282"/>
                  </a:lnTo>
                  <a:lnTo>
                    <a:pt x="176135" y="34201"/>
                  </a:lnTo>
                  <a:lnTo>
                    <a:pt x="169805" y="27871"/>
                  </a:lnTo>
                  <a:lnTo>
                    <a:pt x="163267" y="21352"/>
                  </a:lnTo>
                  <a:lnTo>
                    <a:pt x="156246" y="15022"/>
                  </a:lnTo>
                  <a:lnTo>
                    <a:pt x="148167" y="9536"/>
                  </a:lnTo>
                  <a:lnTo>
                    <a:pt x="138807" y="5189"/>
                  </a:lnTo>
                  <a:lnTo>
                    <a:pt x="128419" y="2103"/>
                  </a:lnTo>
                  <a:lnTo>
                    <a:pt x="117530" y="400"/>
                  </a:lnTo>
                  <a:lnTo>
                    <a:pt x="106506" y="0"/>
                  </a:lnTo>
                  <a:lnTo>
                    <a:pt x="95682" y="850"/>
                  </a:lnTo>
                  <a:lnTo>
                    <a:pt x="85421" y="3007"/>
                  </a:lnTo>
                  <a:lnTo>
                    <a:pt x="75858" y="6385"/>
                  </a:lnTo>
                  <a:lnTo>
                    <a:pt x="66947" y="10939"/>
                  </a:lnTo>
                  <a:lnTo>
                    <a:pt x="58567" y="16744"/>
                  </a:lnTo>
                  <a:lnTo>
                    <a:pt x="50597" y="23723"/>
                  </a:lnTo>
                  <a:lnTo>
                    <a:pt x="43090" y="31680"/>
                  </a:lnTo>
                  <a:lnTo>
                    <a:pt x="36266" y="40392"/>
                  </a:lnTo>
                  <a:lnTo>
                    <a:pt x="30193" y="49662"/>
                  </a:lnTo>
                  <a:lnTo>
                    <a:pt x="24791" y="59497"/>
                  </a:lnTo>
                  <a:lnTo>
                    <a:pt x="19928" y="70083"/>
                  </a:lnTo>
                  <a:lnTo>
                    <a:pt x="15476" y="81470"/>
                  </a:lnTo>
                  <a:lnTo>
                    <a:pt x="11485" y="93727"/>
                  </a:lnTo>
                  <a:lnTo>
                    <a:pt x="8176" y="107020"/>
                  </a:lnTo>
                  <a:lnTo>
                    <a:pt x="5617" y="121331"/>
                  </a:lnTo>
                  <a:lnTo>
                    <a:pt x="3727" y="136350"/>
                  </a:lnTo>
                  <a:lnTo>
                    <a:pt x="2376" y="151576"/>
                  </a:lnTo>
                  <a:lnTo>
                    <a:pt x="1430" y="166710"/>
                  </a:lnTo>
                  <a:lnTo>
                    <a:pt x="777" y="181803"/>
                  </a:lnTo>
                  <a:lnTo>
                    <a:pt x="330" y="197155"/>
                  </a:lnTo>
                  <a:lnTo>
                    <a:pt x="32" y="212930"/>
                  </a:lnTo>
                  <a:lnTo>
                    <a:pt x="0" y="229135"/>
                  </a:lnTo>
                  <a:lnTo>
                    <a:pt x="510" y="245706"/>
                  </a:lnTo>
                  <a:lnTo>
                    <a:pt x="1671" y="262558"/>
                  </a:lnTo>
                  <a:lnTo>
                    <a:pt x="3434" y="279452"/>
                  </a:lnTo>
                  <a:lnTo>
                    <a:pt x="5689" y="296021"/>
                  </a:lnTo>
                  <a:lnTo>
                    <a:pt x="8322" y="312086"/>
                  </a:lnTo>
                  <a:lnTo>
                    <a:pt x="11395" y="327483"/>
                  </a:lnTo>
                  <a:lnTo>
                    <a:pt x="15135" y="341983"/>
                  </a:lnTo>
                  <a:lnTo>
                    <a:pt x="19614" y="355552"/>
                  </a:lnTo>
                  <a:lnTo>
                    <a:pt x="24758" y="368309"/>
                  </a:lnTo>
                  <a:lnTo>
                    <a:pt x="30435" y="380425"/>
                  </a:lnTo>
                  <a:lnTo>
                    <a:pt x="36513" y="392057"/>
                  </a:lnTo>
                  <a:lnTo>
                    <a:pt x="42883" y="403176"/>
                  </a:lnTo>
                  <a:lnTo>
                    <a:pt x="49458" y="413578"/>
                  </a:lnTo>
                  <a:lnTo>
                    <a:pt x="56180" y="423202"/>
                  </a:lnTo>
                  <a:lnTo>
                    <a:pt x="63168" y="431970"/>
                  </a:lnTo>
                  <a:lnTo>
                    <a:pt x="70699" y="439715"/>
                  </a:lnTo>
                  <a:lnTo>
                    <a:pt x="78883" y="446433"/>
                  </a:lnTo>
                  <a:lnTo>
                    <a:pt x="87839" y="451944"/>
                  </a:lnTo>
                  <a:lnTo>
                    <a:pt x="97762" y="455823"/>
                  </a:lnTo>
                  <a:lnTo>
                    <a:pt x="108658" y="457983"/>
                  </a:lnTo>
                  <a:lnTo>
                    <a:pt x="120229" y="458467"/>
                  </a:lnTo>
                  <a:lnTo>
                    <a:pt x="131989" y="457280"/>
                  </a:lnTo>
                  <a:lnTo>
                    <a:pt x="143632" y="454589"/>
                  </a:lnTo>
                  <a:lnTo>
                    <a:pt x="154889" y="450513"/>
                  </a:lnTo>
                  <a:lnTo>
                    <a:pt x="165448" y="445036"/>
                  </a:lnTo>
                  <a:lnTo>
                    <a:pt x="175210" y="438280"/>
                  </a:lnTo>
                  <a:lnTo>
                    <a:pt x="184087" y="430475"/>
                  </a:lnTo>
                  <a:lnTo>
                    <a:pt x="191911" y="421866"/>
                  </a:lnTo>
                  <a:lnTo>
                    <a:pt x="198695" y="412677"/>
                  </a:lnTo>
                  <a:lnTo>
                    <a:pt x="204638" y="403344"/>
                  </a:lnTo>
                  <a:lnTo>
                    <a:pt x="210721" y="393489"/>
                  </a:lnTo>
                  <a:lnTo>
                    <a:pt x="218598" y="381134"/>
                  </a:lnTo>
                  <a:lnTo>
                    <a:pt x="231032" y="362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4085" y="2635333"/>
              <a:ext cx="129422" cy="134353"/>
            </a:xfrm>
            <a:custGeom>
              <a:avLst/>
              <a:gdLst/>
              <a:ahLst/>
              <a:cxnLst/>
              <a:rect l="0" t="0" r="0" b="0"/>
              <a:pathLst>
                <a:path w="129422" h="134353">
                  <a:moveTo>
                    <a:pt x="74982" y="7320"/>
                  </a:moveTo>
                  <a:lnTo>
                    <a:pt x="66248" y="4587"/>
                  </a:lnTo>
                  <a:lnTo>
                    <a:pt x="58541" y="3725"/>
                  </a:lnTo>
                  <a:lnTo>
                    <a:pt x="51139" y="4715"/>
                  </a:lnTo>
                  <a:lnTo>
                    <a:pt x="43878" y="7254"/>
                  </a:lnTo>
                  <a:lnTo>
                    <a:pt x="36699" y="11038"/>
                  </a:lnTo>
                  <a:lnTo>
                    <a:pt x="29578" y="15778"/>
                  </a:lnTo>
                  <a:lnTo>
                    <a:pt x="22661" y="21384"/>
                  </a:lnTo>
                  <a:lnTo>
                    <a:pt x="16242" y="27963"/>
                  </a:lnTo>
                  <a:lnTo>
                    <a:pt x="10454" y="35498"/>
                  </a:lnTo>
                  <a:lnTo>
                    <a:pt x="5585" y="44013"/>
                  </a:lnTo>
                  <a:lnTo>
                    <a:pt x="2144" y="53639"/>
                  </a:lnTo>
                  <a:lnTo>
                    <a:pt x="283" y="64330"/>
                  </a:lnTo>
                  <a:lnTo>
                    <a:pt x="0" y="75595"/>
                  </a:lnTo>
                  <a:lnTo>
                    <a:pt x="1322" y="86616"/>
                  </a:lnTo>
                  <a:lnTo>
                    <a:pt x="4105" y="96945"/>
                  </a:lnTo>
                  <a:lnTo>
                    <a:pt x="8242" y="106337"/>
                  </a:lnTo>
                  <a:lnTo>
                    <a:pt x="13759" y="114572"/>
                  </a:lnTo>
                  <a:lnTo>
                    <a:pt x="20542" y="121656"/>
                  </a:lnTo>
                  <a:lnTo>
                    <a:pt x="28366" y="127430"/>
                  </a:lnTo>
                  <a:lnTo>
                    <a:pt x="36988" y="131493"/>
                  </a:lnTo>
                  <a:lnTo>
                    <a:pt x="46193" y="133780"/>
                  </a:lnTo>
                  <a:lnTo>
                    <a:pt x="55814" y="134352"/>
                  </a:lnTo>
                  <a:lnTo>
                    <a:pt x="65725" y="133224"/>
                  </a:lnTo>
                  <a:lnTo>
                    <a:pt x="75826" y="130573"/>
                  </a:lnTo>
                  <a:lnTo>
                    <a:pt x="85728" y="126524"/>
                  </a:lnTo>
                  <a:lnTo>
                    <a:pt x="94770" y="121066"/>
                  </a:lnTo>
                  <a:lnTo>
                    <a:pt x="102665" y="114322"/>
                  </a:lnTo>
                  <a:lnTo>
                    <a:pt x="109458" y="106525"/>
                  </a:lnTo>
                  <a:lnTo>
                    <a:pt x="115337" y="97921"/>
                  </a:lnTo>
                  <a:lnTo>
                    <a:pt x="120506" y="88723"/>
                  </a:lnTo>
                  <a:lnTo>
                    <a:pt x="124827" y="78936"/>
                  </a:lnTo>
                  <a:lnTo>
                    <a:pt x="127833" y="68383"/>
                  </a:lnTo>
                  <a:lnTo>
                    <a:pt x="129371" y="57031"/>
                  </a:lnTo>
                  <a:lnTo>
                    <a:pt x="129421" y="45307"/>
                  </a:lnTo>
                  <a:lnTo>
                    <a:pt x="127935" y="33969"/>
                  </a:lnTo>
                  <a:lnTo>
                    <a:pt x="125040" y="23433"/>
                  </a:lnTo>
                  <a:lnTo>
                    <a:pt x="120825" y="14241"/>
                  </a:lnTo>
                  <a:lnTo>
                    <a:pt x="115255" y="7204"/>
                  </a:lnTo>
                  <a:lnTo>
                    <a:pt x="108404" y="2587"/>
                  </a:lnTo>
                  <a:lnTo>
                    <a:pt x="100347" y="0"/>
                  </a:lnTo>
                  <a:lnTo>
                    <a:pt x="89873" y="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" y="2613294"/>
              <a:ext cx="210571" cy="124116"/>
            </a:xfrm>
            <a:custGeom>
              <a:avLst/>
              <a:gdLst/>
              <a:ahLst/>
              <a:cxnLst/>
              <a:rect l="0" t="0" r="0" b="0"/>
              <a:pathLst>
                <a:path w="210571" h="124116">
                  <a:moveTo>
                    <a:pt x="0" y="60944"/>
                  </a:moveTo>
                  <a:lnTo>
                    <a:pt x="2934" y="69745"/>
                  </a:lnTo>
                  <a:lnTo>
                    <a:pt x="5716" y="78092"/>
                  </a:lnTo>
                  <a:lnTo>
                    <a:pt x="8577" y="86761"/>
                  </a:lnTo>
                  <a:lnTo>
                    <a:pt x="10185" y="94749"/>
                  </a:lnTo>
                  <a:lnTo>
                    <a:pt x="9379" y="99531"/>
                  </a:lnTo>
                  <a:lnTo>
                    <a:pt x="7562" y="99667"/>
                  </a:lnTo>
                  <a:lnTo>
                    <a:pt x="5691" y="95676"/>
                  </a:lnTo>
                  <a:lnTo>
                    <a:pt x="4114" y="88576"/>
                  </a:lnTo>
                  <a:lnTo>
                    <a:pt x="2901" y="79270"/>
                  </a:lnTo>
                  <a:lnTo>
                    <a:pt x="2021" y="68445"/>
                  </a:lnTo>
                  <a:lnTo>
                    <a:pt x="1734" y="56912"/>
                  </a:lnTo>
                  <a:lnTo>
                    <a:pt x="2590" y="45622"/>
                  </a:lnTo>
                  <a:lnTo>
                    <a:pt x="4798" y="35077"/>
                  </a:lnTo>
                  <a:lnTo>
                    <a:pt x="8414" y="25860"/>
                  </a:lnTo>
                  <a:lnTo>
                    <a:pt x="13515" y="18796"/>
                  </a:lnTo>
                  <a:lnTo>
                    <a:pt x="19986" y="14125"/>
                  </a:lnTo>
                  <a:lnTo>
                    <a:pt x="27584" y="11768"/>
                  </a:lnTo>
                  <a:lnTo>
                    <a:pt x="36047" y="11606"/>
                  </a:lnTo>
                  <a:lnTo>
                    <a:pt x="45129" y="13353"/>
                  </a:lnTo>
                  <a:lnTo>
                    <a:pt x="54156" y="16946"/>
                  </a:lnTo>
                  <a:lnTo>
                    <a:pt x="62071" y="22621"/>
                  </a:lnTo>
                  <a:lnTo>
                    <a:pt x="68405" y="30277"/>
                  </a:lnTo>
                  <a:lnTo>
                    <a:pt x="73787" y="37913"/>
                  </a:lnTo>
                  <a:lnTo>
                    <a:pt x="78901" y="42099"/>
                  </a:lnTo>
                  <a:lnTo>
                    <a:pt x="83587" y="41798"/>
                  </a:lnTo>
                  <a:lnTo>
                    <a:pt x="88256" y="37971"/>
                  </a:lnTo>
                  <a:lnTo>
                    <a:pt x="93253" y="31781"/>
                  </a:lnTo>
                  <a:lnTo>
                    <a:pt x="98852" y="24398"/>
                  </a:lnTo>
                  <a:lnTo>
                    <a:pt x="105334" y="16985"/>
                  </a:lnTo>
                  <a:lnTo>
                    <a:pt x="112755" y="10166"/>
                  </a:lnTo>
                  <a:lnTo>
                    <a:pt x="121002" y="4588"/>
                  </a:lnTo>
                  <a:lnTo>
                    <a:pt x="129904" y="1112"/>
                  </a:lnTo>
                  <a:lnTo>
                    <a:pt x="139292" y="0"/>
                  </a:lnTo>
                  <a:lnTo>
                    <a:pt x="148864" y="1183"/>
                  </a:lnTo>
                  <a:lnTo>
                    <a:pt x="158209" y="4551"/>
                  </a:lnTo>
                  <a:lnTo>
                    <a:pt x="167117" y="9815"/>
                  </a:lnTo>
                  <a:lnTo>
                    <a:pt x="175402" y="16753"/>
                  </a:lnTo>
                  <a:lnTo>
                    <a:pt x="182821" y="25294"/>
                  </a:lnTo>
                  <a:lnTo>
                    <a:pt x="189325" y="35257"/>
                  </a:lnTo>
                  <a:lnTo>
                    <a:pt x="194862" y="46368"/>
                  </a:lnTo>
                  <a:lnTo>
                    <a:pt x="199292" y="58349"/>
                  </a:lnTo>
                  <a:lnTo>
                    <a:pt x="202644" y="70945"/>
                  </a:lnTo>
                  <a:lnTo>
                    <a:pt x="205088" y="83364"/>
                  </a:lnTo>
                  <a:lnTo>
                    <a:pt x="207085" y="95493"/>
                  </a:lnTo>
                  <a:lnTo>
                    <a:pt x="208812" y="108394"/>
                  </a:lnTo>
                  <a:lnTo>
                    <a:pt x="210570" y="124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90807" y="2547736"/>
              <a:ext cx="112716" cy="293930"/>
            </a:xfrm>
            <a:custGeom>
              <a:avLst/>
              <a:gdLst/>
              <a:ahLst/>
              <a:cxnLst/>
              <a:rect l="0" t="0" r="0" b="0"/>
              <a:pathLst>
                <a:path w="112716" h="293930">
                  <a:moveTo>
                    <a:pt x="9400" y="137030"/>
                  </a:moveTo>
                  <a:lnTo>
                    <a:pt x="9467" y="151565"/>
                  </a:lnTo>
                  <a:lnTo>
                    <a:pt x="10107" y="164196"/>
                  </a:lnTo>
                  <a:lnTo>
                    <a:pt x="11399" y="176105"/>
                  </a:lnTo>
                  <a:lnTo>
                    <a:pt x="13086" y="187760"/>
                  </a:lnTo>
                  <a:lnTo>
                    <a:pt x="14754" y="199600"/>
                  </a:lnTo>
                  <a:lnTo>
                    <a:pt x="16172" y="211836"/>
                  </a:lnTo>
                  <a:lnTo>
                    <a:pt x="17443" y="224332"/>
                  </a:lnTo>
                  <a:lnTo>
                    <a:pt x="18902" y="236722"/>
                  </a:lnTo>
                  <a:lnTo>
                    <a:pt x="20725" y="248798"/>
                  </a:lnTo>
                  <a:lnTo>
                    <a:pt x="22611" y="260517"/>
                  </a:lnTo>
                  <a:lnTo>
                    <a:pt x="23890" y="271919"/>
                  </a:lnTo>
                  <a:lnTo>
                    <a:pt x="24231" y="282999"/>
                  </a:lnTo>
                  <a:lnTo>
                    <a:pt x="23623" y="291362"/>
                  </a:lnTo>
                  <a:lnTo>
                    <a:pt x="22372" y="293929"/>
                  </a:lnTo>
                  <a:lnTo>
                    <a:pt x="20821" y="291659"/>
                  </a:lnTo>
                  <a:lnTo>
                    <a:pt x="18958" y="286223"/>
                  </a:lnTo>
                  <a:lnTo>
                    <a:pt x="16911" y="278512"/>
                  </a:lnTo>
                  <a:lnTo>
                    <a:pt x="15012" y="268669"/>
                  </a:lnTo>
                  <a:lnTo>
                    <a:pt x="13444" y="256895"/>
                  </a:lnTo>
                  <a:lnTo>
                    <a:pt x="12075" y="243694"/>
                  </a:lnTo>
                  <a:lnTo>
                    <a:pt x="10552" y="229743"/>
                  </a:lnTo>
                  <a:lnTo>
                    <a:pt x="8682" y="215495"/>
                  </a:lnTo>
                  <a:lnTo>
                    <a:pt x="6595" y="201178"/>
                  </a:lnTo>
                  <a:lnTo>
                    <a:pt x="4649" y="186884"/>
                  </a:lnTo>
                  <a:lnTo>
                    <a:pt x="3042" y="172635"/>
                  </a:lnTo>
                  <a:lnTo>
                    <a:pt x="1812" y="158270"/>
                  </a:lnTo>
                  <a:lnTo>
                    <a:pt x="910" y="143472"/>
                  </a:lnTo>
                  <a:lnTo>
                    <a:pt x="274" y="128107"/>
                  </a:lnTo>
                  <a:lnTo>
                    <a:pt x="0" y="112361"/>
                  </a:lnTo>
                  <a:lnTo>
                    <a:pt x="341" y="96638"/>
                  </a:lnTo>
                  <a:lnTo>
                    <a:pt x="1389" y="81176"/>
                  </a:lnTo>
                  <a:lnTo>
                    <a:pt x="3245" y="66201"/>
                  </a:lnTo>
                  <a:lnTo>
                    <a:pt x="6094" y="51992"/>
                  </a:lnTo>
                  <a:lnTo>
                    <a:pt x="9947" y="38635"/>
                  </a:lnTo>
                  <a:lnTo>
                    <a:pt x="14994" y="26531"/>
                  </a:lnTo>
                  <a:lnTo>
                    <a:pt x="21662" y="16451"/>
                  </a:lnTo>
                  <a:lnTo>
                    <a:pt x="30035" y="8644"/>
                  </a:lnTo>
                  <a:lnTo>
                    <a:pt x="39742" y="3216"/>
                  </a:lnTo>
                  <a:lnTo>
                    <a:pt x="50166" y="380"/>
                  </a:lnTo>
                  <a:lnTo>
                    <a:pt x="60874" y="0"/>
                  </a:lnTo>
                  <a:lnTo>
                    <a:pt x="71485" y="1997"/>
                  </a:lnTo>
                  <a:lnTo>
                    <a:pt x="81602" y="6519"/>
                  </a:lnTo>
                  <a:lnTo>
                    <a:pt x="91055" y="13409"/>
                  </a:lnTo>
                  <a:lnTo>
                    <a:pt x="99383" y="22270"/>
                  </a:lnTo>
                  <a:lnTo>
                    <a:pt x="105774" y="32649"/>
                  </a:lnTo>
                  <a:lnTo>
                    <a:pt x="109961" y="44142"/>
                  </a:lnTo>
                  <a:lnTo>
                    <a:pt x="112145" y="56262"/>
                  </a:lnTo>
                  <a:lnTo>
                    <a:pt x="112715" y="68464"/>
                  </a:lnTo>
                  <a:lnTo>
                    <a:pt x="112060" y="80440"/>
                  </a:lnTo>
                  <a:lnTo>
                    <a:pt x="110354" y="91937"/>
                  </a:lnTo>
                  <a:lnTo>
                    <a:pt x="107547" y="102665"/>
                  </a:lnTo>
                  <a:lnTo>
                    <a:pt x="103698" y="112545"/>
                  </a:lnTo>
                  <a:lnTo>
                    <a:pt x="98810" y="121503"/>
                  </a:lnTo>
                  <a:lnTo>
                    <a:pt x="92773" y="129382"/>
                  </a:lnTo>
                  <a:lnTo>
                    <a:pt x="85630" y="136199"/>
                  </a:lnTo>
                  <a:lnTo>
                    <a:pt x="77392" y="141948"/>
                  </a:lnTo>
                  <a:lnTo>
                    <a:pt x="67959" y="146520"/>
                  </a:lnTo>
                  <a:lnTo>
                    <a:pt x="57408" y="149967"/>
                  </a:lnTo>
                  <a:lnTo>
                    <a:pt x="46535" y="152476"/>
                  </a:lnTo>
                  <a:lnTo>
                    <a:pt x="35694" y="154523"/>
                  </a:lnTo>
                  <a:lnTo>
                    <a:pt x="23933" y="156291"/>
                  </a:lnTo>
                  <a:lnTo>
                    <a:pt x="9400" y="158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33663" y="2575397"/>
              <a:ext cx="171871" cy="124902"/>
            </a:xfrm>
            <a:custGeom>
              <a:avLst/>
              <a:gdLst/>
              <a:ahLst/>
              <a:cxnLst/>
              <a:rect l="0" t="0" r="0" b="0"/>
              <a:pathLst>
                <a:path w="171871" h="124902">
                  <a:moveTo>
                    <a:pt x="77114" y="77784"/>
                  </a:moveTo>
                  <a:lnTo>
                    <a:pt x="77047" y="66116"/>
                  </a:lnTo>
                  <a:lnTo>
                    <a:pt x="76407" y="55627"/>
                  </a:lnTo>
                  <a:lnTo>
                    <a:pt x="75101" y="45330"/>
                  </a:lnTo>
                  <a:lnTo>
                    <a:pt x="72895" y="35201"/>
                  </a:lnTo>
                  <a:lnTo>
                    <a:pt x="69282" y="25506"/>
                  </a:lnTo>
                  <a:lnTo>
                    <a:pt x="64114" y="16388"/>
                  </a:lnTo>
                  <a:lnTo>
                    <a:pt x="57712" y="8477"/>
                  </a:lnTo>
                  <a:lnTo>
                    <a:pt x="50660" y="2908"/>
                  </a:lnTo>
                  <a:lnTo>
                    <a:pt x="43366" y="102"/>
                  </a:lnTo>
                  <a:lnTo>
                    <a:pt x="36031" y="0"/>
                  </a:lnTo>
                  <a:lnTo>
                    <a:pt x="28734" y="2433"/>
                  </a:lnTo>
                  <a:lnTo>
                    <a:pt x="21506" y="7036"/>
                  </a:lnTo>
                  <a:lnTo>
                    <a:pt x="14670" y="13513"/>
                  </a:lnTo>
                  <a:lnTo>
                    <a:pt x="8832" y="21738"/>
                  </a:lnTo>
                  <a:lnTo>
                    <a:pt x="4247" y="31480"/>
                  </a:lnTo>
                  <a:lnTo>
                    <a:pt x="1168" y="42272"/>
                  </a:lnTo>
                  <a:lnTo>
                    <a:pt x="0" y="53507"/>
                  </a:lnTo>
                  <a:lnTo>
                    <a:pt x="773" y="64801"/>
                  </a:lnTo>
                  <a:lnTo>
                    <a:pt x="3224" y="75994"/>
                  </a:lnTo>
                  <a:lnTo>
                    <a:pt x="6995" y="87043"/>
                  </a:lnTo>
                  <a:lnTo>
                    <a:pt x="11753" y="97939"/>
                  </a:lnTo>
                  <a:lnTo>
                    <a:pt x="17385" y="108052"/>
                  </a:lnTo>
                  <a:lnTo>
                    <a:pt x="23988" y="116181"/>
                  </a:lnTo>
                  <a:lnTo>
                    <a:pt x="31534" y="121821"/>
                  </a:lnTo>
                  <a:lnTo>
                    <a:pt x="39718" y="124793"/>
                  </a:lnTo>
                  <a:lnTo>
                    <a:pt x="48058" y="124901"/>
                  </a:lnTo>
                  <a:lnTo>
                    <a:pt x="56255" y="122341"/>
                  </a:lnTo>
                  <a:lnTo>
                    <a:pt x="64047" y="117573"/>
                  </a:lnTo>
                  <a:lnTo>
                    <a:pt x="71127" y="111109"/>
                  </a:lnTo>
                  <a:lnTo>
                    <a:pt x="77400" y="103397"/>
                  </a:lnTo>
                  <a:lnTo>
                    <a:pt x="82782" y="94632"/>
                  </a:lnTo>
                  <a:lnTo>
                    <a:pt x="87106" y="84773"/>
                  </a:lnTo>
                  <a:lnTo>
                    <a:pt x="90413" y="73952"/>
                  </a:lnTo>
                  <a:lnTo>
                    <a:pt x="93756" y="64770"/>
                  </a:lnTo>
                  <a:lnTo>
                    <a:pt x="98045" y="60879"/>
                  </a:lnTo>
                  <a:lnTo>
                    <a:pt x="102684" y="62062"/>
                  </a:lnTo>
                  <a:lnTo>
                    <a:pt x="107637" y="66747"/>
                  </a:lnTo>
                  <a:lnTo>
                    <a:pt x="113159" y="73299"/>
                  </a:lnTo>
                  <a:lnTo>
                    <a:pt x="119556" y="80252"/>
                  </a:lnTo>
                  <a:lnTo>
                    <a:pt x="126894" y="86823"/>
                  </a:lnTo>
                  <a:lnTo>
                    <a:pt x="134797" y="92619"/>
                  </a:lnTo>
                  <a:lnTo>
                    <a:pt x="143445" y="97938"/>
                  </a:lnTo>
                  <a:lnTo>
                    <a:pt x="154716" y="103236"/>
                  </a:lnTo>
                  <a:lnTo>
                    <a:pt x="171870" y="10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47647" y="2526839"/>
              <a:ext cx="105286" cy="146173"/>
            </a:xfrm>
            <a:custGeom>
              <a:avLst/>
              <a:gdLst/>
              <a:ahLst/>
              <a:cxnLst/>
              <a:rect l="0" t="0" r="0" b="0"/>
              <a:pathLst>
                <a:path w="105286" h="146173">
                  <a:moveTo>
                    <a:pt x="0" y="105285"/>
                  </a:moveTo>
                  <a:lnTo>
                    <a:pt x="3001" y="116953"/>
                  </a:lnTo>
                  <a:lnTo>
                    <a:pt x="6423" y="127442"/>
                  </a:lnTo>
                  <a:lnTo>
                    <a:pt x="10598" y="137665"/>
                  </a:lnTo>
                  <a:lnTo>
                    <a:pt x="14699" y="145035"/>
                  </a:lnTo>
                  <a:lnTo>
                    <a:pt x="17227" y="146172"/>
                  </a:lnTo>
                  <a:lnTo>
                    <a:pt x="17760" y="142185"/>
                  </a:lnTo>
                  <a:lnTo>
                    <a:pt x="16784" y="134898"/>
                  </a:lnTo>
                  <a:lnTo>
                    <a:pt x="14841" y="125818"/>
                  </a:lnTo>
                  <a:lnTo>
                    <a:pt x="12311" y="115860"/>
                  </a:lnTo>
                  <a:lnTo>
                    <a:pt x="9588" y="105342"/>
                  </a:lnTo>
                  <a:lnTo>
                    <a:pt x="7118" y="94186"/>
                  </a:lnTo>
                  <a:lnTo>
                    <a:pt x="5122" y="82377"/>
                  </a:lnTo>
                  <a:lnTo>
                    <a:pt x="3947" y="70320"/>
                  </a:lnTo>
                  <a:lnTo>
                    <a:pt x="4137" y="58747"/>
                  </a:lnTo>
                  <a:lnTo>
                    <a:pt x="5864" y="48037"/>
                  </a:lnTo>
                  <a:lnTo>
                    <a:pt x="9143" y="38387"/>
                  </a:lnTo>
                  <a:lnTo>
                    <a:pt x="14010" y="29976"/>
                  </a:lnTo>
                  <a:lnTo>
                    <a:pt x="20324" y="22770"/>
                  </a:lnTo>
                  <a:lnTo>
                    <a:pt x="27986" y="16744"/>
                  </a:lnTo>
                  <a:lnTo>
                    <a:pt x="37024" y="11979"/>
                  </a:lnTo>
                  <a:lnTo>
                    <a:pt x="47309" y="8398"/>
                  </a:lnTo>
                  <a:lnTo>
                    <a:pt x="58201" y="5799"/>
                  </a:lnTo>
                  <a:lnTo>
                    <a:pt x="69801" y="3680"/>
                  </a:lnTo>
                  <a:lnTo>
                    <a:pt x="84243" y="18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78975" y="2540119"/>
              <a:ext cx="174000" cy="129539"/>
            </a:xfrm>
            <a:custGeom>
              <a:avLst/>
              <a:gdLst/>
              <a:ahLst/>
              <a:cxnLst/>
              <a:rect l="0" t="0" r="0" b="0"/>
              <a:pathLst>
                <a:path w="174000" h="129539">
                  <a:moveTo>
                    <a:pt x="89771" y="92005"/>
                  </a:moveTo>
                  <a:lnTo>
                    <a:pt x="92571" y="83203"/>
                  </a:lnTo>
                  <a:lnTo>
                    <a:pt x="94072" y="74857"/>
                  </a:lnTo>
                  <a:lnTo>
                    <a:pt x="94374" y="66158"/>
                  </a:lnTo>
                  <a:lnTo>
                    <a:pt x="93522" y="57037"/>
                  </a:lnTo>
                  <a:lnTo>
                    <a:pt x="91406" y="47542"/>
                  </a:lnTo>
                  <a:lnTo>
                    <a:pt x="88079" y="37759"/>
                  </a:lnTo>
                  <a:lnTo>
                    <a:pt x="83572" y="28091"/>
                  </a:lnTo>
                  <a:lnTo>
                    <a:pt x="77804" y="19214"/>
                  </a:lnTo>
                  <a:lnTo>
                    <a:pt x="70852" y="11448"/>
                  </a:lnTo>
                  <a:lnTo>
                    <a:pt x="62915" y="5253"/>
                  </a:lnTo>
                  <a:lnTo>
                    <a:pt x="54218" y="1373"/>
                  </a:lnTo>
                  <a:lnTo>
                    <a:pt x="44971" y="0"/>
                  </a:lnTo>
                  <a:lnTo>
                    <a:pt x="35662" y="1181"/>
                  </a:lnTo>
                  <a:lnTo>
                    <a:pt x="27025" y="5081"/>
                  </a:lnTo>
                  <a:lnTo>
                    <a:pt x="19410" y="11518"/>
                  </a:lnTo>
                  <a:lnTo>
                    <a:pt x="12977" y="20057"/>
                  </a:lnTo>
                  <a:lnTo>
                    <a:pt x="7872" y="30213"/>
                  </a:lnTo>
                  <a:lnTo>
                    <a:pt x="4036" y="41555"/>
                  </a:lnTo>
                  <a:lnTo>
                    <a:pt x="1425" y="53744"/>
                  </a:lnTo>
                  <a:lnTo>
                    <a:pt x="105" y="66523"/>
                  </a:lnTo>
                  <a:lnTo>
                    <a:pt x="0" y="79695"/>
                  </a:lnTo>
                  <a:lnTo>
                    <a:pt x="1232" y="92640"/>
                  </a:lnTo>
                  <a:lnTo>
                    <a:pt x="4185" y="104347"/>
                  </a:lnTo>
                  <a:lnTo>
                    <a:pt x="8910" y="114353"/>
                  </a:lnTo>
                  <a:lnTo>
                    <a:pt x="15014" y="122222"/>
                  </a:lnTo>
                  <a:lnTo>
                    <a:pt x="21867" y="127310"/>
                  </a:lnTo>
                  <a:lnTo>
                    <a:pt x="29029" y="129538"/>
                  </a:lnTo>
                  <a:lnTo>
                    <a:pt x="36275" y="129120"/>
                  </a:lnTo>
                  <a:lnTo>
                    <a:pt x="43512" y="126272"/>
                  </a:lnTo>
                  <a:lnTo>
                    <a:pt x="50706" y="121363"/>
                  </a:lnTo>
                  <a:lnTo>
                    <a:pt x="57688" y="114836"/>
                  </a:lnTo>
                  <a:lnTo>
                    <a:pt x="64158" y="107101"/>
                  </a:lnTo>
                  <a:lnTo>
                    <a:pt x="69993" y="98499"/>
                  </a:lnTo>
                  <a:lnTo>
                    <a:pt x="75235" y="89285"/>
                  </a:lnTo>
                  <a:lnTo>
                    <a:pt x="79991" y="79648"/>
                  </a:lnTo>
                  <a:lnTo>
                    <a:pt x="84383" y="69793"/>
                  </a:lnTo>
                  <a:lnTo>
                    <a:pt x="88727" y="62314"/>
                  </a:lnTo>
                  <a:lnTo>
                    <a:pt x="92921" y="60401"/>
                  </a:lnTo>
                  <a:lnTo>
                    <a:pt x="96421" y="63092"/>
                  </a:lnTo>
                  <a:lnTo>
                    <a:pt x="99475" y="68766"/>
                  </a:lnTo>
                  <a:lnTo>
                    <a:pt x="102569" y="76107"/>
                  </a:lnTo>
                  <a:lnTo>
                    <a:pt x="106184" y="84093"/>
                  </a:lnTo>
                  <a:lnTo>
                    <a:pt x="110516" y="92149"/>
                  </a:lnTo>
                  <a:lnTo>
                    <a:pt x="115865" y="99560"/>
                  </a:lnTo>
                  <a:lnTo>
                    <a:pt x="122727" y="105345"/>
                  </a:lnTo>
                  <a:lnTo>
                    <a:pt x="131211" y="109135"/>
                  </a:lnTo>
                  <a:lnTo>
                    <a:pt x="140521" y="111226"/>
                  </a:lnTo>
                  <a:lnTo>
                    <a:pt x="150060" y="112501"/>
                  </a:lnTo>
                  <a:lnTo>
                    <a:pt x="160667" y="113067"/>
                  </a:lnTo>
                  <a:lnTo>
                    <a:pt x="173999" y="113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95088" y="2358383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2" y="129724"/>
                  </a:lnTo>
                  <a:lnTo>
                    <a:pt x="8048" y="146119"/>
                  </a:lnTo>
                  <a:lnTo>
                    <a:pt x="9504" y="162217"/>
                  </a:lnTo>
                  <a:lnTo>
                    <a:pt x="11331" y="177385"/>
                  </a:lnTo>
                  <a:lnTo>
                    <a:pt x="13388" y="191654"/>
                  </a:lnTo>
                  <a:lnTo>
                    <a:pt x="15316" y="205450"/>
                  </a:lnTo>
                  <a:lnTo>
                    <a:pt x="16915" y="219088"/>
                  </a:lnTo>
                  <a:lnTo>
                    <a:pt x="18342" y="232504"/>
                  </a:lnTo>
                  <a:lnTo>
                    <a:pt x="20273" y="246850"/>
                  </a:lnTo>
                  <a:lnTo>
                    <a:pt x="23994" y="265627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79274" y="246366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40949" y="0"/>
                  </a:lnTo>
                  <a:lnTo>
                    <a:pt x="229820" y="0"/>
                  </a:lnTo>
                  <a:lnTo>
                    <a:pt x="218222" y="0"/>
                  </a:lnTo>
                  <a:lnTo>
                    <a:pt x="206061" y="0"/>
                  </a:lnTo>
                  <a:lnTo>
                    <a:pt x="193401" y="0"/>
                  </a:lnTo>
                  <a:lnTo>
                    <a:pt x="180345" y="5"/>
                  </a:lnTo>
                  <a:lnTo>
                    <a:pt x="166992" y="177"/>
                  </a:lnTo>
                  <a:lnTo>
                    <a:pt x="153427" y="826"/>
                  </a:lnTo>
                  <a:lnTo>
                    <a:pt x="139708" y="2074"/>
                  </a:lnTo>
                  <a:lnTo>
                    <a:pt x="125716" y="3727"/>
                  </a:lnTo>
                  <a:lnTo>
                    <a:pt x="111177" y="5375"/>
                  </a:lnTo>
                  <a:lnTo>
                    <a:pt x="95995" y="6778"/>
                  </a:lnTo>
                  <a:lnTo>
                    <a:pt x="80400" y="7874"/>
                  </a:lnTo>
                  <a:lnTo>
                    <a:pt x="63021" y="8801"/>
                  </a:lnTo>
                  <a:lnTo>
                    <a:pt x="3897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31958" y="256895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3"/>
                  </a:lnTo>
                  <a:lnTo>
                    <a:pt x="206" y="46371"/>
                  </a:lnTo>
                  <a:lnTo>
                    <a:pt x="1108" y="59489"/>
                  </a:lnTo>
                  <a:lnTo>
                    <a:pt x="3906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31958" y="2453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7243" y="2516310"/>
              <a:ext cx="84229" cy="169529"/>
            </a:xfrm>
            <a:custGeom>
              <a:avLst/>
              <a:gdLst/>
              <a:ahLst/>
              <a:cxnLst/>
              <a:rect l="0" t="0" r="0" b="0"/>
              <a:pathLst>
                <a:path w="84229" h="169529">
                  <a:moveTo>
                    <a:pt x="0" y="84228"/>
                  </a:moveTo>
                  <a:lnTo>
                    <a:pt x="5801" y="95897"/>
                  </a:lnTo>
                  <a:lnTo>
                    <a:pt x="10725" y="106385"/>
                  </a:lnTo>
                  <a:lnTo>
                    <a:pt x="15232" y="116688"/>
                  </a:lnTo>
                  <a:lnTo>
                    <a:pt x="19626" y="126988"/>
                  </a:lnTo>
                  <a:lnTo>
                    <a:pt x="24288" y="137332"/>
                  </a:lnTo>
                  <a:lnTo>
                    <a:pt x="29402" y="147699"/>
                  </a:lnTo>
                  <a:lnTo>
                    <a:pt x="34980" y="157263"/>
                  </a:lnTo>
                  <a:lnTo>
                    <a:pt x="40952" y="164479"/>
                  </a:lnTo>
                  <a:lnTo>
                    <a:pt x="47221" y="168679"/>
                  </a:lnTo>
                  <a:lnTo>
                    <a:pt x="53380" y="169528"/>
                  </a:lnTo>
                  <a:lnTo>
                    <a:pt x="58748" y="166606"/>
                  </a:lnTo>
                  <a:lnTo>
                    <a:pt x="63019" y="160084"/>
                  </a:lnTo>
                  <a:lnTo>
                    <a:pt x="66225" y="150707"/>
                  </a:lnTo>
                  <a:lnTo>
                    <a:pt x="68541" y="139465"/>
                  </a:lnTo>
                  <a:lnTo>
                    <a:pt x="70174" y="127104"/>
                  </a:lnTo>
                  <a:lnTo>
                    <a:pt x="71306" y="114083"/>
                  </a:lnTo>
                  <a:lnTo>
                    <a:pt x="72083" y="100673"/>
                  </a:lnTo>
                  <a:lnTo>
                    <a:pt x="72616" y="87032"/>
                  </a:lnTo>
                  <a:lnTo>
                    <a:pt x="73147" y="73416"/>
                  </a:lnTo>
                  <a:lnTo>
                    <a:pt x="74036" y="60186"/>
                  </a:lnTo>
                  <a:lnTo>
                    <a:pt x="75446" y="47519"/>
                  </a:lnTo>
                  <a:lnTo>
                    <a:pt x="77217" y="35852"/>
                  </a:lnTo>
                  <a:lnTo>
                    <a:pt x="79128" y="24831"/>
                  </a:lnTo>
                  <a:lnTo>
                    <a:pt x="81351" y="134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7684" y="2471843"/>
              <a:ext cx="114494" cy="213776"/>
            </a:xfrm>
            <a:custGeom>
              <a:avLst/>
              <a:gdLst/>
              <a:ahLst/>
              <a:cxnLst/>
              <a:rect l="0" t="0" r="0" b="0"/>
              <a:pathLst>
                <a:path w="114494" h="213776">
                  <a:moveTo>
                    <a:pt x="16430" y="97110"/>
                  </a:moveTo>
                  <a:lnTo>
                    <a:pt x="25231" y="99910"/>
                  </a:lnTo>
                  <a:lnTo>
                    <a:pt x="33578" y="101412"/>
                  </a:lnTo>
                  <a:lnTo>
                    <a:pt x="42272" y="101714"/>
                  </a:lnTo>
                  <a:lnTo>
                    <a:pt x="51220" y="100861"/>
                  </a:lnTo>
                  <a:lnTo>
                    <a:pt x="60067" y="98745"/>
                  </a:lnTo>
                  <a:lnTo>
                    <a:pt x="68605" y="95423"/>
                  </a:lnTo>
                  <a:lnTo>
                    <a:pt x="76794" y="91088"/>
                  </a:lnTo>
                  <a:lnTo>
                    <a:pt x="84671" y="85968"/>
                  </a:lnTo>
                  <a:lnTo>
                    <a:pt x="92292" y="80262"/>
                  </a:lnTo>
                  <a:lnTo>
                    <a:pt x="99393" y="73805"/>
                  </a:lnTo>
                  <a:lnTo>
                    <a:pt x="105409" y="66107"/>
                  </a:lnTo>
                  <a:lnTo>
                    <a:pt x="110113" y="57010"/>
                  </a:lnTo>
                  <a:lnTo>
                    <a:pt x="113272" y="46968"/>
                  </a:lnTo>
                  <a:lnTo>
                    <a:pt x="114493" y="36842"/>
                  </a:lnTo>
                  <a:lnTo>
                    <a:pt x="113746" y="27154"/>
                  </a:lnTo>
                  <a:lnTo>
                    <a:pt x="110973" y="18380"/>
                  </a:lnTo>
                  <a:lnTo>
                    <a:pt x="105921" y="11099"/>
                  </a:lnTo>
                  <a:lnTo>
                    <a:pt x="98677" y="5478"/>
                  </a:lnTo>
                  <a:lnTo>
                    <a:pt x="89747" y="1671"/>
                  </a:lnTo>
                  <a:lnTo>
                    <a:pt x="79852" y="0"/>
                  </a:lnTo>
                  <a:lnTo>
                    <a:pt x="69504" y="433"/>
                  </a:lnTo>
                  <a:lnTo>
                    <a:pt x="59136" y="2823"/>
                  </a:lnTo>
                  <a:lnTo>
                    <a:pt x="49182" y="7084"/>
                  </a:lnTo>
                  <a:lnTo>
                    <a:pt x="39829" y="12988"/>
                  </a:lnTo>
                  <a:lnTo>
                    <a:pt x="31228" y="20373"/>
                  </a:lnTo>
                  <a:lnTo>
                    <a:pt x="23590" y="29225"/>
                  </a:lnTo>
                  <a:lnTo>
                    <a:pt x="16934" y="39399"/>
                  </a:lnTo>
                  <a:lnTo>
                    <a:pt x="11293" y="50653"/>
                  </a:lnTo>
                  <a:lnTo>
                    <a:pt x="6794" y="62731"/>
                  </a:lnTo>
                  <a:lnTo>
                    <a:pt x="3400" y="75406"/>
                  </a:lnTo>
                  <a:lnTo>
                    <a:pt x="1101" y="88341"/>
                  </a:lnTo>
                  <a:lnTo>
                    <a:pt x="0" y="101097"/>
                  </a:lnTo>
                  <a:lnTo>
                    <a:pt x="35" y="113453"/>
                  </a:lnTo>
                  <a:lnTo>
                    <a:pt x="1024" y="125377"/>
                  </a:lnTo>
                  <a:lnTo>
                    <a:pt x="2750" y="136924"/>
                  </a:lnTo>
                  <a:lnTo>
                    <a:pt x="5025" y="148172"/>
                  </a:lnTo>
                  <a:lnTo>
                    <a:pt x="7855" y="159032"/>
                  </a:lnTo>
                  <a:lnTo>
                    <a:pt x="11433" y="169259"/>
                  </a:lnTo>
                  <a:lnTo>
                    <a:pt x="15807" y="178766"/>
                  </a:lnTo>
                  <a:lnTo>
                    <a:pt x="21050" y="187457"/>
                  </a:lnTo>
                  <a:lnTo>
                    <a:pt x="27326" y="195148"/>
                  </a:lnTo>
                  <a:lnTo>
                    <a:pt x="34621" y="201831"/>
                  </a:lnTo>
                  <a:lnTo>
                    <a:pt x="42711" y="207307"/>
                  </a:lnTo>
                  <a:lnTo>
                    <a:pt x="52258" y="211537"/>
                  </a:lnTo>
                  <a:lnTo>
                    <a:pt x="66336" y="213775"/>
                  </a:lnTo>
                  <a:lnTo>
                    <a:pt x="90129" y="212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9512" y="2726880"/>
              <a:ext cx="1989888" cy="200043"/>
            </a:xfrm>
            <a:custGeom>
              <a:avLst/>
              <a:gdLst/>
              <a:ahLst/>
              <a:cxnLst/>
              <a:rect l="0" t="0" r="0" b="0"/>
              <a:pathLst>
                <a:path w="1989888" h="200043">
                  <a:moveTo>
                    <a:pt x="1989887" y="0"/>
                  </a:moveTo>
                  <a:lnTo>
                    <a:pt x="1978218" y="68"/>
                  </a:lnTo>
                  <a:lnTo>
                    <a:pt x="1967730" y="708"/>
                  </a:lnTo>
                  <a:lnTo>
                    <a:pt x="1957418" y="2000"/>
                  </a:lnTo>
                  <a:lnTo>
                    <a:pt x="1946771" y="3687"/>
                  </a:lnTo>
                  <a:lnTo>
                    <a:pt x="1935131" y="5355"/>
                  </a:lnTo>
                  <a:lnTo>
                    <a:pt x="1922240" y="6772"/>
                  </a:lnTo>
                  <a:lnTo>
                    <a:pt x="1908333" y="8043"/>
                  </a:lnTo>
                  <a:lnTo>
                    <a:pt x="1893931" y="9502"/>
                  </a:lnTo>
                  <a:lnTo>
                    <a:pt x="1879383" y="11335"/>
                  </a:lnTo>
                  <a:lnTo>
                    <a:pt x="1864531" y="13566"/>
                  </a:lnTo>
                  <a:lnTo>
                    <a:pt x="1848817" y="16143"/>
                  </a:lnTo>
                  <a:lnTo>
                    <a:pt x="1831998" y="18990"/>
                  </a:lnTo>
                  <a:lnTo>
                    <a:pt x="1814619" y="22038"/>
                  </a:lnTo>
                  <a:lnTo>
                    <a:pt x="1797786" y="25230"/>
                  </a:lnTo>
                  <a:lnTo>
                    <a:pt x="1782085" y="28519"/>
                  </a:lnTo>
                  <a:lnTo>
                    <a:pt x="1767270" y="31709"/>
                  </a:lnTo>
                  <a:lnTo>
                    <a:pt x="1752569" y="34471"/>
                  </a:lnTo>
                  <a:lnTo>
                    <a:pt x="1737496" y="36665"/>
                  </a:lnTo>
                  <a:lnTo>
                    <a:pt x="1722067" y="38477"/>
                  </a:lnTo>
                  <a:lnTo>
                    <a:pt x="1706615" y="40309"/>
                  </a:lnTo>
                  <a:lnTo>
                    <a:pt x="1691365" y="42396"/>
                  </a:lnTo>
                  <a:lnTo>
                    <a:pt x="1676545" y="44799"/>
                  </a:lnTo>
                  <a:lnTo>
                    <a:pt x="1662448" y="47491"/>
                  </a:lnTo>
                  <a:lnTo>
                    <a:pt x="1649151" y="50417"/>
                  </a:lnTo>
                  <a:lnTo>
                    <a:pt x="1636409" y="53518"/>
                  </a:lnTo>
                  <a:lnTo>
                    <a:pt x="1623773" y="56745"/>
                  </a:lnTo>
                  <a:lnTo>
                    <a:pt x="1610965" y="60057"/>
                  </a:lnTo>
                  <a:lnTo>
                    <a:pt x="1597732" y="63263"/>
                  </a:lnTo>
                  <a:lnTo>
                    <a:pt x="1583776" y="66035"/>
                  </a:lnTo>
                  <a:lnTo>
                    <a:pt x="1569007" y="68237"/>
                  </a:lnTo>
                  <a:lnTo>
                    <a:pt x="1553340" y="70054"/>
                  </a:lnTo>
                  <a:lnTo>
                    <a:pt x="1536614" y="71888"/>
                  </a:lnTo>
                  <a:lnTo>
                    <a:pt x="1518847" y="73972"/>
                  </a:lnTo>
                  <a:lnTo>
                    <a:pt x="1500357" y="76204"/>
                  </a:lnTo>
                  <a:lnTo>
                    <a:pt x="1481647" y="78249"/>
                  </a:lnTo>
                  <a:lnTo>
                    <a:pt x="1463035" y="79926"/>
                  </a:lnTo>
                  <a:lnTo>
                    <a:pt x="1444963" y="81375"/>
                  </a:lnTo>
                  <a:lnTo>
                    <a:pt x="1428054" y="82954"/>
                  </a:lnTo>
                  <a:lnTo>
                    <a:pt x="1412527" y="84868"/>
                  </a:lnTo>
                  <a:lnTo>
                    <a:pt x="1397947" y="87154"/>
                  </a:lnTo>
                  <a:lnTo>
                    <a:pt x="1383462" y="89768"/>
                  </a:lnTo>
                  <a:lnTo>
                    <a:pt x="1368559" y="92635"/>
                  </a:lnTo>
                  <a:lnTo>
                    <a:pt x="1353087" y="95527"/>
                  </a:lnTo>
                  <a:lnTo>
                    <a:pt x="1337081" y="98082"/>
                  </a:lnTo>
                  <a:lnTo>
                    <a:pt x="1320649" y="100134"/>
                  </a:lnTo>
                  <a:lnTo>
                    <a:pt x="1304224" y="101849"/>
                  </a:lnTo>
                  <a:lnTo>
                    <a:pt x="1288509" y="103614"/>
                  </a:lnTo>
                  <a:lnTo>
                    <a:pt x="1273822" y="105656"/>
                  </a:lnTo>
                  <a:lnTo>
                    <a:pt x="1259656" y="108030"/>
                  </a:lnTo>
                  <a:lnTo>
                    <a:pt x="1244925" y="110703"/>
                  </a:lnTo>
                  <a:lnTo>
                    <a:pt x="1229048" y="113610"/>
                  </a:lnTo>
                  <a:lnTo>
                    <a:pt x="1212110" y="116529"/>
                  </a:lnTo>
                  <a:lnTo>
                    <a:pt x="1194581" y="119102"/>
                  </a:lnTo>
                  <a:lnTo>
                    <a:pt x="1176826" y="121166"/>
                  </a:lnTo>
                  <a:lnTo>
                    <a:pt x="1159191" y="122889"/>
                  </a:lnTo>
                  <a:lnTo>
                    <a:pt x="1142058" y="124660"/>
                  </a:lnTo>
                  <a:lnTo>
                    <a:pt x="1125569" y="126702"/>
                  </a:lnTo>
                  <a:lnTo>
                    <a:pt x="1109363" y="128905"/>
                  </a:lnTo>
                  <a:lnTo>
                    <a:pt x="1092716" y="130931"/>
                  </a:lnTo>
                  <a:lnTo>
                    <a:pt x="1075252" y="132595"/>
                  </a:lnTo>
                  <a:lnTo>
                    <a:pt x="1057096" y="134035"/>
                  </a:lnTo>
                  <a:lnTo>
                    <a:pt x="1038675" y="135609"/>
                  </a:lnTo>
                  <a:lnTo>
                    <a:pt x="1020281" y="137519"/>
                  </a:lnTo>
                  <a:lnTo>
                    <a:pt x="1002030" y="139802"/>
                  </a:lnTo>
                  <a:lnTo>
                    <a:pt x="983944" y="142414"/>
                  </a:lnTo>
                  <a:lnTo>
                    <a:pt x="966002" y="145280"/>
                  </a:lnTo>
                  <a:lnTo>
                    <a:pt x="948175" y="148171"/>
                  </a:lnTo>
                  <a:lnTo>
                    <a:pt x="930432" y="150725"/>
                  </a:lnTo>
                  <a:lnTo>
                    <a:pt x="912760" y="152777"/>
                  </a:lnTo>
                  <a:lnTo>
                    <a:pt x="895467" y="154492"/>
                  </a:lnTo>
                  <a:lnTo>
                    <a:pt x="879154" y="156257"/>
                  </a:lnTo>
                  <a:lnTo>
                    <a:pt x="864062" y="158295"/>
                  </a:lnTo>
                  <a:lnTo>
                    <a:pt x="849792" y="160495"/>
                  </a:lnTo>
                  <a:lnTo>
                    <a:pt x="835521" y="162520"/>
                  </a:lnTo>
                  <a:lnTo>
                    <a:pt x="820767" y="164179"/>
                  </a:lnTo>
                  <a:lnTo>
                    <a:pt x="805396" y="165445"/>
                  </a:lnTo>
                  <a:lnTo>
                    <a:pt x="789459" y="166369"/>
                  </a:lnTo>
                  <a:lnTo>
                    <a:pt x="773060" y="167031"/>
                  </a:lnTo>
                  <a:lnTo>
                    <a:pt x="756147" y="167661"/>
                  </a:lnTo>
                  <a:lnTo>
                    <a:pt x="738508" y="168624"/>
                  </a:lnTo>
                  <a:lnTo>
                    <a:pt x="720093" y="170087"/>
                  </a:lnTo>
                  <a:lnTo>
                    <a:pt x="701152" y="171885"/>
                  </a:lnTo>
                  <a:lnTo>
                    <a:pt x="682131" y="173632"/>
                  </a:lnTo>
                  <a:lnTo>
                    <a:pt x="663298" y="175101"/>
                  </a:lnTo>
                  <a:lnTo>
                    <a:pt x="644737" y="176238"/>
                  </a:lnTo>
                  <a:lnTo>
                    <a:pt x="626434" y="177075"/>
                  </a:lnTo>
                  <a:lnTo>
                    <a:pt x="608353" y="177678"/>
                  </a:lnTo>
                  <a:lnTo>
                    <a:pt x="590770" y="178269"/>
                  </a:lnTo>
                  <a:lnTo>
                    <a:pt x="574256" y="179206"/>
                  </a:lnTo>
                  <a:lnTo>
                    <a:pt x="559025" y="180651"/>
                  </a:lnTo>
                  <a:lnTo>
                    <a:pt x="544660" y="182438"/>
                  </a:lnTo>
                  <a:lnTo>
                    <a:pt x="530326" y="184176"/>
                  </a:lnTo>
                  <a:lnTo>
                    <a:pt x="515528" y="185640"/>
                  </a:lnTo>
                  <a:lnTo>
                    <a:pt x="500129" y="186773"/>
                  </a:lnTo>
                  <a:lnTo>
                    <a:pt x="484172" y="187608"/>
                  </a:lnTo>
                  <a:lnTo>
                    <a:pt x="467764" y="188205"/>
                  </a:lnTo>
                  <a:lnTo>
                    <a:pt x="451015" y="188622"/>
                  </a:lnTo>
                  <a:lnTo>
                    <a:pt x="434019" y="188910"/>
                  </a:lnTo>
                  <a:lnTo>
                    <a:pt x="416849" y="189106"/>
                  </a:lnTo>
                  <a:lnTo>
                    <a:pt x="399558" y="189240"/>
                  </a:lnTo>
                  <a:lnTo>
                    <a:pt x="382183" y="189330"/>
                  </a:lnTo>
                  <a:lnTo>
                    <a:pt x="364747" y="189391"/>
                  </a:lnTo>
                  <a:lnTo>
                    <a:pt x="347105" y="189431"/>
                  </a:lnTo>
                  <a:lnTo>
                    <a:pt x="328962" y="189459"/>
                  </a:lnTo>
                  <a:lnTo>
                    <a:pt x="310201" y="189477"/>
                  </a:lnTo>
                  <a:lnTo>
                    <a:pt x="291024" y="189489"/>
                  </a:lnTo>
                  <a:lnTo>
                    <a:pt x="271844" y="189497"/>
                  </a:lnTo>
                  <a:lnTo>
                    <a:pt x="252900" y="189503"/>
                  </a:lnTo>
                  <a:lnTo>
                    <a:pt x="234094" y="189506"/>
                  </a:lnTo>
                  <a:lnTo>
                    <a:pt x="215095" y="189508"/>
                  </a:lnTo>
                  <a:lnTo>
                    <a:pt x="195723" y="189515"/>
                  </a:lnTo>
                  <a:lnTo>
                    <a:pt x="176120" y="189689"/>
                  </a:lnTo>
                  <a:lnTo>
                    <a:pt x="156646" y="190338"/>
                  </a:lnTo>
                  <a:lnTo>
                    <a:pt x="137506" y="191587"/>
                  </a:lnTo>
                  <a:lnTo>
                    <a:pt x="118737" y="193240"/>
                  </a:lnTo>
                  <a:lnTo>
                    <a:pt x="100294" y="194888"/>
                  </a:lnTo>
                  <a:lnTo>
                    <a:pt x="82128" y="196291"/>
                  </a:lnTo>
                  <a:lnTo>
                    <a:pt x="64737" y="197387"/>
                  </a:lnTo>
                  <a:lnTo>
                    <a:pt x="47356" y="198315"/>
                  </a:lnTo>
                  <a:lnTo>
                    <a:pt x="27339" y="19915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21554" y="2537367"/>
              <a:ext cx="105286" cy="7817"/>
            </a:xfrm>
            <a:custGeom>
              <a:avLst/>
              <a:gdLst/>
              <a:ahLst/>
              <a:cxnLst/>
              <a:rect l="0" t="0" r="0" b="0"/>
              <a:pathLst>
                <a:path w="105286" h="7817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08"/>
                  </a:lnTo>
                  <a:lnTo>
                    <a:pt x="66631" y="7615"/>
                  </a:lnTo>
                  <a:lnTo>
                    <a:pt x="55468" y="7816"/>
                  </a:lnTo>
                  <a:lnTo>
                    <a:pt x="44276" y="7164"/>
                  </a:lnTo>
                  <a:lnTo>
                    <a:pt x="33644" y="5918"/>
                  </a:lnTo>
                  <a:lnTo>
                    <a:pt x="23450" y="4421"/>
                  </a:lnTo>
                  <a:lnTo>
                    <a:pt x="12802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635666" y="2293930"/>
            <a:ext cx="1509142" cy="552749"/>
            <a:chOff x="2635666" y="2293930"/>
            <a:chExt cx="1509142" cy="552749"/>
          </a:xfrm>
        </p:grpSpPr>
        <p:sp>
          <p:nvSpPr>
            <p:cNvPr id="53" name="Freeform 52"/>
            <p:cNvSpPr/>
            <p:nvPr/>
          </p:nvSpPr>
          <p:spPr>
            <a:xfrm>
              <a:off x="2635666" y="2293930"/>
              <a:ext cx="228086" cy="474845"/>
            </a:xfrm>
            <a:custGeom>
              <a:avLst/>
              <a:gdLst/>
              <a:ahLst/>
              <a:cxnLst/>
              <a:rect l="0" t="0" r="0" b="0"/>
              <a:pathLst>
                <a:path w="228086" h="474845">
                  <a:moveTo>
                    <a:pt x="228085" y="74981"/>
                  </a:moveTo>
                  <a:lnTo>
                    <a:pt x="225084" y="66247"/>
                  </a:lnTo>
                  <a:lnTo>
                    <a:pt x="221662" y="58541"/>
                  </a:lnTo>
                  <a:lnTo>
                    <a:pt x="217465" y="51139"/>
                  </a:lnTo>
                  <a:lnTo>
                    <a:pt x="212565" y="43877"/>
                  </a:lnTo>
                  <a:lnTo>
                    <a:pt x="207084" y="36699"/>
                  </a:lnTo>
                  <a:lnTo>
                    <a:pt x="201149" y="29578"/>
                  </a:lnTo>
                  <a:lnTo>
                    <a:pt x="194714" y="22660"/>
                  </a:lnTo>
                  <a:lnTo>
                    <a:pt x="187568" y="16242"/>
                  </a:lnTo>
                  <a:lnTo>
                    <a:pt x="179650" y="10453"/>
                  </a:lnTo>
                  <a:lnTo>
                    <a:pt x="171046" y="5584"/>
                  </a:lnTo>
                  <a:lnTo>
                    <a:pt x="161893" y="2144"/>
                  </a:lnTo>
                  <a:lnTo>
                    <a:pt x="152327" y="283"/>
                  </a:lnTo>
                  <a:lnTo>
                    <a:pt x="142462" y="0"/>
                  </a:lnTo>
                  <a:lnTo>
                    <a:pt x="132388" y="1322"/>
                  </a:lnTo>
                  <a:lnTo>
                    <a:pt x="122172" y="4100"/>
                  </a:lnTo>
                  <a:lnTo>
                    <a:pt x="112025" y="8064"/>
                  </a:lnTo>
                  <a:lnTo>
                    <a:pt x="102285" y="12934"/>
                  </a:lnTo>
                  <a:lnTo>
                    <a:pt x="93103" y="18472"/>
                  </a:lnTo>
                  <a:lnTo>
                    <a:pt x="84463" y="24816"/>
                  </a:lnTo>
                  <a:lnTo>
                    <a:pt x="76273" y="32438"/>
                  </a:lnTo>
                  <a:lnTo>
                    <a:pt x="68434" y="41494"/>
                  </a:lnTo>
                  <a:lnTo>
                    <a:pt x="61015" y="51847"/>
                  </a:lnTo>
                  <a:lnTo>
                    <a:pt x="54252" y="63247"/>
                  </a:lnTo>
                  <a:lnTo>
                    <a:pt x="48219" y="75431"/>
                  </a:lnTo>
                  <a:lnTo>
                    <a:pt x="42845" y="88018"/>
                  </a:lnTo>
                  <a:lnTo>
                    <a:pt x="38001" y="100534"/>
                  </a:lnTo>
                  <a:lnTo>
                    <a:pt x="33556" y="112735"/>
                  </a:lnTo>
                  <a:lnTo>
                    <a:pt x="29401" y="124892"/>
                  </a:lnTo>
                  <a:lnTo>
                    <a:pt x="25450" y="137660"/>
                  </a:lnTo>
                  <a:lnTo>
                    <a:pt x="21640" y="151367"/>
                  </a:lnTo>
                  <a:lnTo>
                    <a:pt x="17928" y="166016"/>
                  </a:lnTo>
                  <a:lnTo>
                    <a:pt x="14282" y="181462"/>
                  </a:lnTo>
                  <a:lnTo>
                    <a:pt x="10686" y="197523"/>
                  </a:lnTo>
                  <a:lnTo>
                    <a:pt x="7287" y="214038"/>
                  </a:lnTo>
                  <a:lnTo>
                    <a:pt x="4385" y="230877"/>
                  </a:lnTo>
                  <a:lnTo>
                    <a:pt x="2106" y="247933"/>
                  </a:lnTo>
                  <a:lnTo>
                    <a:pt x="577" y="264808"/>
                  </a:lnTo>
                  <a:lnTo>
                    <a:pt x="0" y="280839"/>
                  </a:lnTo>
                  <a:lnTo>
                    <a:pt x="391" y="295740"/>
                  </a:lnTo>
                  <a:lnTo>
                    <a:pt x="1620" y="309883"/>
                  </a:lnTo>
                  <a:lnTo>
                    <a:pt x="3508" y="324068"/>
                  </a:lnTo>
                  <a:lnTo>
                    <a:pt x="5886" y="338761"/>
                  </a:lnTo>
                  <a:lnTo>
                    <a:pt x="8617" y="353920"/>
                  </a:lnTo>
                  <a:lnTo>
                    <a:pt x="11595" y="369183"/>
                  </a:lnTo>
                  <a:lnTo>
                    <a:pt x="14748" y="384304"/>
                  </a:lnTo>
                  <a:lnTo>
                    <a:pt x="18187" y="399034"/>
                  </a:lnTo>
                  <a:lnTo>
                    <a:pt x="22182" y="413072"/>
                  </a:lnTo>
                  <a:lnTo>
                    <a:pt x="26839" y="426315"/>
                  </a:lnTo>
                  <a:lnTo>
                    <a:pt x="32273" y="438511"/>
                  </a:lnTo>
                  <a:lnTo>
                    <a:pt x="38678" y="449183"/>
                  </a:lnTo>
                  <a:lnTo>
                    <a:pt x="46069" y="458206"/>
                  </a:lnTo>
                  <a:lnTo>
                    <a:pt x="54473" y="465435"/>
                  </a:lnTo>
                  <a:lnTo>
                    <a:pt x="64017" y="470551"/>
                  </a:lnTo>
                  <a:lnTo>
                    <a:pt x="74656" y="473584"/>
                  </a:lnTo>
                  <a:lnTo>
                    <a:pt x="86053" y="474844"/>
                  </a:lnTo>
                  <a:lnTo>
                    <a:pt x="97695" y="474718"/>
                  </a:lnTo>
                  <a:lnTo>
                    <a:pt x="109259" y="473561"/>
                  </a:lnTo>
                  <a:lnTo>
                    <a:pt x="120463" y="471500"/>
                  </a:lnTo>
                  <a:lnTo>
                    <a:pt x="130987" y="468447"/>
                  </a:lnTo>
                  <a:lnTo>
                    <a:pt x="140730" y="464433"/>
                  </a:lnTo>
                  <a:lnTo>
                    <a:pt x="149763" y="459604"/>
                  </a:lnTo>
                  <a:lnTo>
                    <a:pt x="158225" y="454137"/>
                  </a:lnTo>
                  <a:lnTo>
                    <a:pt x="166256" y="448195"/>
                  </a:lnTo>
                  <a:lnTo>
                    <a:pt x="173973" y="441747"/>
                  </a:lnTo>
                  <a:lnTo>
                    <a:pt x="181470" y="434587"/>
                  </a:lnTo>
                  <a:lnTo>
                    <a:pt x="188805" y="426668"/>
                  </a:lnTo>
                  <a:lnTo>
                    <a:pt x="195722" y="418339"/>
                  </a:lnTo>
                  <a:lnTo>
                    <a:pt x="202344" y="409343"/>
                  </a:lnTo>
                  <a:lnTo>
                    <a:pt x="209253" y="397769"/>
                  </a:lnTo>
                  <a:lnTo>
                    <a:pt x="217556" y="380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82972" y="2579481"/>
              <a:ext cx="102303" cy="145796"/>
            </a:xfrm>
            <a:custGeom>
              <a:avLst/>
              <a:gdLst/>
              <a:ahLst/>
              <a:cxnLst/>
              <a:rect l="0" t="0" r="0" b="0"/>
              <a:pathLst>
                <a:path w="102303" h="145796">
                  <a:moveTo>
                    <a:pt x="96592" y="21057"/>
                  </a:moveTo>
                  <a:lnTo>
                    <a:pt x="90658" y="15391"/>
                  </a:lnTo>
                  <a:lnTo>
                    <a:pt x="84453" y="11747"/>
                  </a:lnTo>
                  <a:lnTo>
                    <a:pt x="77357" y="9842"/>
                  </a:lnTo>
                  <a:lnTo>
                    <a:pt x="69417" y="9514"/>
                  </a:lnTo>
                  <a:lnTo>
                    <a:pt x="60770" y="10781"/>
                  </a:lnTo>
                  <a:lnTo>
                    <a:pt x="51585" y="13511"/>
                  </a:lnTo>
                  <a:lnTo>
                    <a:pt x="42331" y="17604"/>
                  </a:lnTo>
                  <a:lnTo>
                    <a:pt x="33738" y="23087"/>
                  </a:lnTo>
                  <a:lnTo>
                    <a:pt x="26152" y="29845"/>
                  </a:lnTo>
                  <a:lnTo>
                    <a:pt x="19569" y="37652"/>
                  </a:lnTo>
                  <a:lnTo>
                    <a:pt x="13833" y="46261"/>
                  </a:lnTo>
                  <a:lnTo>
                    <a:pt x="8760" y="55457"/>
                  </a:lnTo>
                  <a:lnTo>
                    <a:pt x="4503" y="65073"/>
                  </a:lnTo>
                  <a:lnTo>
                    <a:pt x="1540" y="74980"/>
                  </a:lnTo>
                  <a:lnTo>
                    <a:pt x="31" y="85083"/>
                  </a:lnTo>
                  <a:lnTo>
                    <a:pt x="0" y="95155"/>
                  </a:lnTo>
                  <a:lnTo>
                    <a:pt x="1499" y="104845"/>
                  </a:lnTo>
                  <a:lnTo>
                    <a:pt x="4403" y="113988"/>
                  </a:lnTo>
                  <a:lnTo>
                    <a:pt x="8623" y="122433"/>
                  </a:lnTo>
                  <a:lnTo>
                    <a:pt x="14197" y="129959"/>
                  </a:lnTo>
                  <a:lnTo>
                    <a:pt x="21018" y="136526"/>
                  </a:lnTo>
                  <a:lnTo>
                    <a:pt x="28867" y="141767"/>
                  </a:lnTo>
                  <a:lnTo>
                    <a:pt x="37506" y="144933"/>
                  </a:lnTo>
                  <a:lnTo>
                    <a:pt x="46714" y="145795"/>
                  </a:lnTo>
                  <a:lnTo>
                    <a:pt x="55997" y="144425"/>
                  </a:lnTo>
                  <a:lnTo>
                    <a:pt x="64617" y="140922"/>
                  </a:lnTo>
                  <a:lnTo>
                    <a:pt x="72224" y="135562"/>
                  </a:lnTo>
                  <a:lnTo>
                    <a:pt x="78822" y="128559"/>
                  </a:lnTo>
                  <a:lnTo>
                    <a:pt x="84570" y="119972"/>
                  </a:lnTo>
                  <a:lnTo>
                    <a:pt x="89656" y="109979"/>
                  </a:lnTo>
                  <a:lnTo>
                    <a:pt x="94091" y="98847"/>
                  </a:lnTo>
                  <a:lnTo>
                    <a:pt x="97706" y="86852"/>
                  </a:lnTo>
                  <a:lnTo>
                    <a:pt x="100466" y="74233"/>
                  </a:lnTo>
                  <a:lnTo>
                    <a:pt x="102152" y="61336"/>
                  </a:lnTo>
                  <a:lnTo>
                    <a:pt x="102302" y="48605"/>
                  </a:lnTo>
                  <a:lnTo>
                    <a:pt x="100807" y="36284"/>
                  </a:lnTo>
                  <a:lnTo>
                    <a:pt x="97779" y="25052"/>
                  </a:lnTo>
                  <a:lnTo>
                    <a:pt x="92874" y="15115"/>
                  </a:lnTo>
                  <a:lnTo>
                    <a:pt x="83427" y="6722"/>
                  </a:lnTo>
                  <a:lnTo>
                    <a:pt x="650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42735" y="2561535"/>
              <a:ext cx="231628" cy="158586"/>
            </a:xfrm>
            <a:custGeom>
              <a:avLst/>
              <a:gdLst/>
              <a:ahLst/>
              <a:cxnLst/>
              <a:rect l="0" t="0" r="0" b="0"/>
              <a:pathLst>
                <a:path w="231628" h="158586">
                  <a:moveTo>
                    <a:pt x="0" y="81118"/>
                  </a:moveTo>
                  <a:lnTo>
                    <a:pt x="2934" y="89986"/>
                  </a:lnTo>
                  <a:lnTo>
                    <a:pt x="5716" y="98973"/>
                  </a:lnTo>
                  <a:lnTo>
                    <a:pt x="8611" y="108968"/>
                  </a:lnTo>
                  <a:lnTo>
                    <a:pt x="11479" y="119949"/>
                  </a:lnTo>
                  <a:lnTo>
                    <a:pt x="13996" y="131760"/>
                  </a:lnTo>
                  <a:lnTo>
                    <a:pt x="15982" y="144146"/>
                  </a:lnTo>
                  <a:lnTo>
                    <a:pt x="16592" y="154390"/>
                  </a:lnTo>
                  <a:lnTo>
                    <a:pt x="15516" y="158585"/>
                  </a:lnTo>
                  <a:lnTo>
                    <a:pt x="14160" y="156796"/>
                  </a:lnTo>
                  <a:lnTo>
                    <a:pt x="13059" y="150689"/>
                  </a:lnTo>
                  <a:lnTo>
                    <a:pt x="12259" y="141755"/>
                  </a:lnTo>
                  <a:lnTo>
                    <a:pt x="11702" y="131013"/>
                  </a:lnTo>
                  <a:lnTo>
                    <a:pt x="11320" y="119117"/>
                  </a:lnTo>
                  <a:lnTo>
                    <a:pt x="11060" y="106478"/>
                  </a:lnTo>
                  <a:lnTo>
                    <a:pt x="10890" y="93363"/>
                  </a:lnTo>
                  <a:lnTo>
                    <a:pt x="10945" y="80104"/>
                  </a:lnTo>
                  <a:lnTo>
                    <a:pt x="11514" y="67115"/>
                  </a:lnTo>
                  <a:lnTo>
                    <a:pt x="12724" y="54604"/>
                  </a:lnTo>
                  <a:lnTo>
                    <a:pt x="14859" y="42913"/>
                  </a:lnTo>
                  <a:lnTo>
                    <a:pt x="18429" y="32585"/>
                  </a:lnTo>
                  <a:lnTo>
                    <a:pt x="23571" y="23801"/>
                  </a:lnTo>
                  <a:lnTo>
                    <a:pt x="29957" y="16903"/>
                  </a:lnTo>
                  <a:lnTo>
                    <a:pt x="36999" y="12542"/>
                  </a:lnTo>
                  <a:lnTo>
                    <a:pt x="44287" y="10837"/>
                  </a:lnTo>
                  <a:lnTo>
                    <a:pt x="51619" y="11624"/>
                  </a:lnTo>
                  <a:lnTo>
                    <a:pt x="58913" y="14727"/>
                  </a:lnTo>
                  <a:lnTo>
                    <a:pt x="66145" y="19810"/>
                  </a:lnTo>
                  <a:lnTo>
                    <a:pt x="73152" y="26457"/>
                  </a:lnTo>
                  <a:lnTo>
                    <a:pt x="79638" y="34271"/>
                  </a:lnTo>
                  <a:lnTo>
                    <a:pt x="85485" y="42928"/>
                  </a:lnTo>
                  <a:lnTo>
                    <a:pt x="90735" y="52178"/>
                  </a:lnTo>
                  <a:lnTo>
                    <a:pt x="95495" y="61839"/>
                  </a:lnTo>
                  <a:lnTo>
                    <a:pt x="99891" y="71711"/>
                  </a:lnTo>
                  <a:lnTo>
                    <a:pt x="104233" y="79197"/>
                  </a:lnTo>
                  <a:lnTo>
                    <a:pt x="108255" y="80945"/>
                  </a:lnTo>
                  <a:lnTo>
                    <a:pt x="111108" y="77611"/>
                  </a:lnTo>
                  <a:lnTo>
                    <a:pt x="112909" y="70687"/>
                  </a:lnTo>
                  <a:lnTo>
                    <a:pt x="114179" y="61522"/>
                  </a:lnTo>
                  <a:lnTo>
                    <a:pt x="115497" y="51242"/>
                  </a:lnTo>
                  <a:lnTo>
                    <a:pt x="117174" y="40525"/>
                  </a:lnTo>
                  <a:lnTo>
                    <a:pt x="119604" y="30024"/>
                  </a:lnTo>
                  <a:lnTo>
                    <a:pt x="123362" y="20486"/>
                  </a:lnTo>
                  <a:lnTo>
                    <a:pt x="128630" y="12227"/>
                  </a:lnTo>
                  <a:lnTo>
                    <a:pt x="135267" y="5678"/>
                  </a:lnTo>
                  <a:lnTo>
                    <a:pt x="143010" y="1550"/>
                  </a:lnTo>
                  <a:lnTo>
                    <a:pt x="151580" y="0"/>
                  </a:lnTo>
                  <a:lnTo>
                    <a:pt x="160586" y="889"/>
                  </a:lnTo>
                  <a:lnTo>
                    <a:pt x="169544" y="4061"/>
                  </a:lnTo>
                  <a:lnTo>
                    <a:pt x="178188" y="9190"/>
                  </a:lnTo>
                  <a:lnTo>
                    <a:pt x="186295" y="15867"/>
                  </a:lnTo>
                  <a:lnTo>
                    <a:pt x="193594" y="23702"/>
                  </a:lnTo>
                  <a:lnTo>
                    <a:pt x="200021" y="32377"/>
                  </a:lnTo>
                  <a:lnTo>
                    <a:pt x="205678" y="41809"/>
                  </a:lnTo>
                  <a:lnTo>
                    <a:pt x="210719" y="52125"/>
                  </a:lnTo>
                  <a:lnTo>
                    <a:pt x="215296" y="63320"/>
                  </a:lnTo>
                  <a:lnTo>
                    <a:pt x="219385" y="75241"/>
                  </a:lnTo>
                  <a:lnTo>
                    <a:pt x="223196" y="89141"/>
                  </a:lnTo>
                  <a:lnTo>
                    <a:pt x="227067" y="109595"/>
                  </a:lnTo>
                  <a:lnTo>
                    <a:pt x="231627" y="144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37533" y="2540555"/>
              <a:ext cx="120935" cy="306124"/>
            </a:xfrm>
            <a:custGeom>
              <a:avLst/>
              <a:gdLst/>
              <a:ahLst/>
              <a:cxnLst/>
              <a:rect l="0" t="0" r="0" b="0"/>
              <a:pathLst>
                <a:path w="120935" h="306124">
                  <a:moveTo>
                    <a:pt x="0" y="81040"/>
                  </a:moveTo>
                  <a:lnTo>
                    <a:pt x="68" y="95709"/>
                  </a:lnTo>
                  <a:lnTo>
                    <a:pt x="707" y="109621"/>
                  </a:lnTo>
                  <a:lnTo>
                    <a:pt x="1999" y="124114"/>
                  </a:lnTo>
                  <a:lnTo>
                    <a:pt x="3687" y="139143"/>
                  </a:lnTo>
                  <a:lnTo>
                    <a:pt x="5355" y="154319"/>
                  </a:lnTo>
                  <a:lnTo>
                    <a:pt x="6768" y="169391"/>
                  </a:lnTo>
                  <a:lnTo>
                    <a:pt x="7866" y="184428"/>
                  </a:lnTo>
                  <a:lnTo>
                    <a:pt x="8677" y="199736"/>
                  </a:lnTo>
                  <a:lnTo>
                    <a:pt x="9261" y="215468"/>
                  </a:lnTo>
                  <a:lnTo>
                    <a:pt x="9839" y="231303"/>
                  </a:lnTo>
                  <a:lnTo>
                    <a:pt x="10767" y="246562"/>
                  </a:lnTo>
                  <a:lnTo>
                    <a:pt x="12193" y="260891"/>
                  </a:lnTo>
                  <a:lnTo>
                    <a:pt x="13457" y="273953"/>
                  </a:lnTo>
                  <a:lnTo>
                    <a:pt x="13248" y="285276"/>
                  </a:lnTo>
                  <a:lnTo>
                    <a:pt x="11010" y="294768"/>
                  </a:lnTo>
                  <a:lnTo>
                    <a:pt x="8879" y="302302"/>
                  </a:lnTo>
                  <a:lnTo>
                    <a:pt x="9280" y="306123"/>
                  </a:lnTo>
                  <a:lnTo>
                    <a:pt x="10567" y="304957"/>
                  </a:lnTo>
                  <a:lnTo>
                    <a:pt x="11315" y="300326"/>
                  </a:lnTo>
                  <a:lnTo>
                    <a:pt x="11509" y="293174"/>
                  </a:lnTo>
                  <a:lnTo>
                    <a:pt x="11421" y="284084"/>
                  </a:lnTo>
                  <a:lnTo>
                    <a:pt x="11074" y="273534"/>
                  </a:lnTo>
                  <a:lnTo>
                    <a:pt x="10246" y="261917"/>
                  </a:lnTo>
                  <a:lnTo>
                    <a:pt x="8847" y="249532"/>
                  </a:lnTo>
                  <a:lnTo>
                    <a:pt x="7079" y="236281"/>
                  </a:lnTo>
                  <a:lnTo>
                    <a:pt x="5345" y="221712"/>
                  </a:lnTo>
                  <a:lnTo>
                    <a:pt x="3882" y="205693"/>
                  </a:lnTo>
                  <a:lnTo>
                    <a:pt x="2747" y="188697"/>
                  </a:lnTo>
                  <a:lnTo>
                    <a:pt x="1911" y="171596"/>
                  </a:lnTo>
                  <a:lnTo>
                    <a:pt x="1313" y="154903"/>
                  </a:lnTo>
                  <a:lnTo>
                    <a:pt x="895" y="138611"/>
                  </a:lnTo>
                  <a:lnTo>
                    <a:pt x="606" y="122378"/>
                  </a:lnTo>
                  <a:lnTo>
                    <a:pt x="414" y="105987"/>
                  </a:lnTo>
                  <a:lnTo>
                    <a:pt x="452" y="89690"/>
                  </a:lnTo>
                  <a:lnTo>
                    <a:pt x="1010" y="74114"/>
                  </a:lnTo>
                  <a:lnTo>
                    <a:pt x="2208" y="59563"/>
                  </a:lnTo>
                  <a:lnTo>
                    <a:pt x="4165" y="46180"/>
                  </a:lnTo>
                  <a:lnTo>
                    <a:pt x="7082" y="34110"/>
                  </a:lnTo>
                  <a:lnTo>
                    <a:pt x="10978" y="23303"/>
                  </a:lnTo>
                  <a:lnTo>
                    <a:pt x="15882" y="14046"/>
                  </a:lnTo>
                  <a:lnTo>
                    <a:pt x="21923" y="7023"/>
                  </a:lnTo>
                  <a:lnTo>
                    <a:pt x="29061" y="2414"/>
                  </a:lnTo>
                  <a:lnTo>
                    <a:pt x="37124" y="114"/>
                  </a:lnTo>
                  <a:lnTo>
                    <a:pt x="45907" y="0"/>
                  </a:lnTo>
                  <a:lnTo>
                    <a:pt x="55216" y="1773"/>
                  </a:lnTo>
                  <a:lnTo>
                    <a:pt x="64737" y="5045"/>
                  </a:lnTo>
                  <a:lnTo>
                    <a:pt x="74048" y="9442"/>
                  </a:lnTo>
                  <a:lnTo>
                    <a:pt x="82933" y="14655"/>
                  </a:lnTo>
                  <a:lnTo>
                    <a:pt x="91204" y="20610"/>
                  </a:lnTo>
                  <a:lnTo>
                    <a:pt x="98612" y="27437"/>
                  </a:lnTo>
                  <a:lnTo>
                    <a:pt x="105110" y="35147"/>
                  </a:lnTo>
                  <a:lnTo>
                    <a:pt x="110643" y="43782"/>
                  </a:lnTo>
                  <a:lnTo>
                    <a:pt x="115070" y="53490"/>
                  </a:lnTo>
                  <a:lnTo>
                    <a:pt x="118411" y="64242"/>
                  </a:lnTo>
                  <a:lnTo>
                    <a:pt x="120503" y="75717"/>
                  </a:lnTo>
                  <a:lnTo>
                    <a:pt x="120934" y="87412"/>
                  </a:lnTo>
                  <a:lnTo>
                    <a:pt x="119626" y="99007"/>
                  </a:lnTo>
                  <a:lnTo>
                    <a:pt x="116629" y="110062"/>
                  </a:lnTo>
                  <a:lnTo>
                    <a:pt x="111951" y="119954"/>
                  </a:lnTo>
                  <a:lnTo>
                    <a:pt x="105763" y="128450"/>
                  </a:lnTo>
                  <a:lnTo>
                    <a:pt x="98186" y="135493"/>
                  </a:lnTo>
                  <a:lnTo>
                    <a:pt x="89205" y="141015"/>
                  </a:lnTo>
                  <a:lnTo>
                    <a:pt x="78958" y="145135"/>
                  </a:lnTo>
                  <a:lnTo>
                    <a:pt x="68091" y="147915"/>
                  </a:lnTo>
                  <a:lnTo>
                    <a:pt x="56511" y="149438"/>
                  </a:lnTo>
                  <a:lnTo>
                    <a:pt x="42085" y="148724"/>
                  </a:lnTo>
                  <a:lnTo>
                    <a:pt x="21057" y="144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1562" y="2533146"/>
              <a:ext cx="141827" cy="138278"/>
            </a:xfrm>
            <a:custGeom>
              <a:avLst/>
              <a:gdLst/>
              <a:ahLst/>
              <a:cxnLst/>
              <a:rect l="0" t="0" r="0" b="0"/>
              <a:pathLst>
                <a:path w="141827" h="138278">
                  <a:moveTo>
                    <a:pt x="36541" y="109507"/>
                  </a:moveTo>
                  <a:lnTo>
                    <a:pt x="45275" y="103572"/>
                  </a:lnTo>
                  <a:lnTo>
                    <a:pt x="52982" y="97367"/>
                  </a:lnTo>
                  <a:lnTo>
                    <a:pt x="60375" y="90267"/>
                  </a:lnTo>
                  <a:lnTo>
                    <a:pt x="67290" y="82154"/>
                  </a:lnTo>
                  <a:lnTo>
                    <a:pt x="73172" y="72859"/>
                  </a:lnTo>
                  <a:lnTo>
                    <a:pt x="77782" y="62416"/>
                  </a:lnTo>
                  <a:lnTo>
                    <a:pt x="80876" y="51164"/>
                  </a:lnTo>
                  <a:lnTo>
                    <a:pt x="82053" y="39626"/>
                  </a:lnTo>
                  <a:lnTo>
                    <a:pt x="81277" y="28148"/>
                  </a:lnTo>
                  <a:lnTo>
                    <a:pt x="78484" y="17513"/>
                  </a:lnTo>
                  <a:lnTo>
                    <a:pt x="73418" y="8969"/>
                  </a:lnTo>
                  <a:lnTo>
                    <a:pt x="66173" y="3023"/>
                  </a:lnTo>
                  <a:lnTo>
                    <a:pt x="57583" y="0"/>
                  </a:lnTo>
                  <a:lnTo>
                    <a:pt x="48981" y="383"/>
                  </a:lnTo>
                  <a:lnTo>
                    <a:pt x="41128" y="4088"/>
                  </a:lnTo>
                  <a:lnTo>
                    <a:pt x="34063" y="10606"/>
                  </a:lnTo>
                  <a:lnTo>
                    <a:pt x="27404" y="19315"/>
                  </a:lnTo>
                  <a:lnTo>
                    <a:pt x="20861" y="29644"/>
                  </a:lnTo>
                  <a:lnTo>
                    <a:pt x="14618" y="41132"/>
                  </a:lnTo>
                  <a:lnTo>
                    <a:pt x="9243" y="53432"/>
                  </a:lnTo>
                  <a:lnTo>
                    <a:pt x="4997" y="66288"/>
                  </a:lnTo>
                  <a:lnTo>
                    <a:pt x="1991" y="79359"/>
                  </a:lnTo>
                  <a:lnTo>
                    <a:pt x="348" y="92214"/>
                  </a:lnTo>
                  <a:lnTo>
                    <a:pt x="0" y="104623"/>
                  </a:lnTo>
                  <a:lnTo>
                    <a:pt x="1225" y="115904"/>
                  </a:lnTo>
                  <a:lnTo>
                    <a:pt x="4700" y="124891"/>
                  </a:lnTo>
                  <a:lnTo>
                    <a:pt x="10580" y="131144"/>
                  </a:lnTo>
                  <a:lnTo>
                    <a:pt x="18104" y="134545"/>
                  </a:lnTo>
                  <a:lnTo>
                    <a:pt x="25916" y="134948"/>
                  </a:lnTo>
                  <a:lnTo>
                    <a:pt x="33198" y="132589"/>
                  </a:lnTo>
                  <a:lnTo>
                    <a:pt x="39693" y="127958"/>
                  </a:lnTo>
                  <a:lnTo>
                    <a:pt x="45429" y="121587"/>
                  </a:lnTo>
                  <a:lnTo>
                    <a:pt x="50555" y="113976"/>
                  </a:lnTo>
                  <a:lnTo>
                    <a:pt x="55743" y="106727"/>
                  </a:lnTo>
                  <a:lnTo>
                    <a:pt x="61879" y="103296"/>
                  </a:lnTo>
                  <a:lnTo>
                    <a:pt x="68586" y="105032"/>
                  </a:lnTo>
                  <a:lnTo>
                    <a:pt x="75092" y="109984"/>
                  </a:lnTo>
                  <a:lnTo>
                    <a:pt x="81594" y="116510"/>
                  </a:lnTo>
                  <a:lnTo>
                    <a:pt x="88582" y="123304"/>
                  </a:lnTo>
                  <a:lnTo>
                    <a:pt x="96273" y="129682"/>
                  </a:lnTo>
                  <a:lnTo>
                    <a:pt x="104391" y="134909"/>
                  </a:lnTo>
                  <a:lnTo>
                    <a:pt x="113194" y="138277"/>
                  </a:lnTo>
                  <a:lnTo>
                    <a:pt x="124578" y="137835"/>
                  </a:lnTo>
                  <a:lnTo>
                    <a:pt x="141826" y="130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68308" y="2516310"/>
              <a:ext cx="111423" cy="147154"/>
            </a:xfrm>
            <a:custGeom>
              <a:avLst/>
              <a:gdLst/>
              <a:ahLst/>
              <a:cxnLst/>
              <a:rect l="0" t="0" r="0" b="0"/>
              <a:pathLst>
                <a:path w="111423" h="147154">
                  <a:moveTo>
                    <a:pt x="6137" y="105285"/>
                  </a:moveTo>
                  <a:lnTo>
                    <a:pt x="9071" y="116954"/>
                  </a:lnTo>
                  <a:lnTo>
                    <a:pt x="11853" y="127442"/>
                  </a:lnTo>
                  <a:lnTo>
                    <a:pt x="14714" y="137673"/>
                  </a:lnTo>
                  <a:lnTo>
                    <a:pt x="16317" y="145326"/>
                  </a:lnTo>
                  <a:lnTo>
                    <a:pt x="15338" y="147153"/>
                  </a:lnTo>
                  <a:lnTo>
                    <a:pt x="12873" y="143858"/>
                  </a:lnTo>
                  <a:lnTo>
                    <a:pt x="9753" y="136947"/>
                  </a:lnTo>
                  <a:lnTo>
                    <a:pt x="6524" y="127619"/>
                  </a:lnTo>
                  <a:lnTo>
                    <a:pt x="3662" y="116694"/>
                  </a:lnTo>
                  <a:lnTo>
                    <a:pt x="1380" y="104726"/>
                  </a:lnTo>
                  <a:lnTo>
                    <a:pt x="0" y="92401"/>
                  </a:lnTo>
                  <a:lnTo>
                    <a:pt x="48" y="80566"/>
                  </a:lnTo>
                  <a:lnTo>
                    <a:pt x="1678" y="69643"/>
                  </a:lnTo>
                  <a:lnTo>
                    <a:pt x="4889" y="59830"/>
                  </a:lnTo>
                  <a:lnTo>
                    <a:pt x="9711" y="51300"/>
                  </a:lnTo>
                  <a:lnTo>
                    <a:pt x="15991" y="44005"/>
                  </a:lnTo>
                  <a:lnTo>
                    <a:pt x="23459" y="37748"/>
                  </a:lnTo>
                  <a:lnTo>
                    <a:pt x="31834" y="32294"/>
                  </a:lnTo>
                  <a:lnTo>
                    <a:pt x="40871" y="27433"/>
                  </a:lnTo>
                  <a:lnTo>
                    <a:pt x="50377" y="22994"/>
                  </a:lnTo>
                  <a:lnTo>
                    <a:pt x="60210" y="18853"/>
                  </a:lnTo>
                  <a:lnTo>
                    <a:pt x="70255" y="14919"/>
                  </a:lnTo>
                  <a:lnTo>
                    <a:pt x="79984" y="11281"/>
                  </a:lnTo>
                  <a:lnTo>
                    <a:pt x="89411" y="7830"/>
                  </a:lnTo>
                  <a:lnTo>
                    <a:pt x="99362" y="4262"/>
                  </a:lnTo>
                  <a:lnTo>
                    <a:pt x="111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00787" y="2517554"/>
              <a:ext cx="147400" cy="151898"/>
            </a:xfrm>
            <a:custGeom>
              <a:avLst/>
              <a:gdLst/>
              <a:ahLst/>
              <a:cxnLst/>
              <a:rect l="0" t="0" r="0" b="0"/>
              <a:pathLst>
                <a:path w="147400" h="151898">
                  <a:moveTo>
                    <a:pt x="0" y="72456"/>
                  </a:moveTo>
                  <a:lnTo>
                    <a:pt x="8802" y="75256"/>
                  </a:lnTo>
                  <a:lnTo>
                    <a:pt x="17148" y="76757"/>
                  </a:lnTo>
                  <a:lnTo>
                    <a:pt x="25847" y="77064"/>
                  </a:lnTo>
                  <a:lnTo>
                    <a:pt x="34968" y="76385"/>
                  </a:lnTo>
                  <a:lnTo>
                    <a:pt x="44463" y="74917"/>
                  </a:lnTo>
                  <a:lnTo>
                    <a:pt x="54255" y="72848"/>
                  </a:lnTo>
                  <a:lnTo>
                    <a:pt x="64269" y="70339"/>
                  </a:lnTo>
                  <a:lnTo>
                    <a:pt x="74443" y="67516"/>
                  </a:lnTo>
                  <a:lnTo>
                    <a:pt x="84725" y="64469"/>
                  </a:lnTo>
                  <a:lnTo>
                    <a:pt x="94916" y="61103"/>
                  </a:lnTo>
                  <a:lnTo>
                    <a:pt x="104685" y="57158"/>
                  </a:lnTo>
                  <a:lnTo>
                    <a:pt x="113867" y="52539"/>
                  </a:lnTo>
                  <a:lnTo>
                    <a:pt x="121829" y="47300"/>
                  </a:lnTo>
                  <a:lnTo>
                    <a:pt x="127434" y="41559"/>
                  </a:lnTo>
                  <a:lnTo>
                    <a:pt x="130267" y="35437"/>
                  </a:lnTo>
                  <a:lnTo>
                    <a:pt x="130387" y="29038"/>
                  </a:lnTo>
                  <a:lnTo>
                    <a:pt x="127966" y="22443"/>
                  </a:lnTo>
                  <a:lnTo>
                    <a:pt x="123373" y="15726"/>
                  </a:lnTo>
                  <a:lnTo>
                    <a:pt x="116902" y="9420"/>
                  </a:lnTo>
                  <a:lnTo>
                    <a:pt x="108680" y="4477"/>
                  </a:lnTo>
                  <a:lnTo>
                    <a:pt x="98945" y="1310"/>
                  </a:lnTo>
                  <a:lnTo>
                    <a:pt x="88328" y="0"/>
                  </a:lnTo>
                  <a:lnTo>
                    <a:pt x="77744" y="558"/>
                  </a:lnTo>
                  <a:lnTo>
                    <a:pt x="67702" y="2787"/>
                  </a:lnTo>
                  <a:lnTo>
                    <a:pt x="58335" y="6366"/>
                  </a:lnTo>
                  <a:lnTo>
                    <a:pt x="49584" y="10969"/>
                  </a:lnTo>
                  <a:lnTo>
                    <a:pt x="41330" y="16325"/>
                  </a:lnTo>
                  <a:lnTo>
                    <a:pt x="33617" y="22545"/>
                  </a:lnTo>
                  <a:lnTo>
                    <a:pt x="26648" y="30083"/>
                  </a:lnTo>
                  <a:lnTo>
                    <a:pt x="20478" y="39082"/>
                  </a:lnTo>
                  <a:lnTo>
                    <a:pt x="15180" y="49398"/>
                  </a:lnTo>
                  <a:lnTo>
                    <a:pt x="10919" y="60772"/>
                  </a:lnTo>
                  <a:lnTo>
                    <a:pt x="7692" y="72935"/>
                  </a:lnTo>
                  <a:lnTo>
                    <a:pt x="5677" y="85338"/>
                  </a:lnTo>
                  <a:lnTo>
                    <a:pt x="5300" y="97198"/>
                  </a:lnTo>
                  <a:lnTo>
                    <a:pt x="6648" y="108126"/>
                  </a:lnTo>
                  <a:lnTo>
                    <a:pt x="9842" y="117936"/>
                  </a:lnTo>
                  <a:lnTo>
                    <a:pt x="15184" y="126461"/>
                  </a:lnTo>
                  <a:lnTo>
                    <a:pt x="22631" y="133746"/>
                  </a:lnTo>
                  <a:lnTo>
                    <a:pt x="31869" y="139827"/>
                  </a:lnTo>
                  <a:lnTo>
                    <a:pt x="42502" y="144629"/>
                  </a:lnTo>
                  <a:lnTo>
                    <a:pt x="54165" y="148230"/>
                  </a:lnTo>
                  <a:lnTo>
                    <a:pt x="66400" y="150668"/>
                  </a:lnTo>
                  <a:lnTo>
                    <a:pt x="78678" y="151865"/>
                  </a:lnTo>
                  <a:lnTo>
                    <a:pt x="90700" y="151897"/>
                  </a:lnTo>
                  <a:lnTo>
                    <a:pt x="102127" y="151117"/>
                  </a:lnTo>
                  <a:lnTo>
                    <a:pt x="113705" y="149986"/>
                  </a:lnTo>
                  <a:lnTo>
                    <a:pt x="127561" y="148407"/>
                  </a:lnTo>
                  <a:lnTo>
                    <a:pt x="147399" y="146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24837" y="2511702"/>
              <a:ext cx="119971" cy="177191"/>
            </a:xfrm>
            <a:custGeom>
              <a:avLst/>
              <a:gdLst/>
              <a:ahLst/>
              <a:cxnLst/>
              <a:rect l="0" t="0" r="0" b="0"/>
              <a:pathLst>
                <a:path w="119971" h="177191">
                  <a:moveTo>
                    <a:pt x="112862" y="4608"/>
                  </a:moveTo>
                  <a:lnTo>
                    <a:pt x="103994" y="1809"/>
                  </a:lnTo>
                  <a:lnTo>
                    <a:pt x="95007" y="307"/>
                  </a:lnTo>
                  <a:lnTo>
                    <a:pt x="85016" y="0"/>
                  </a:lnTo>
                  <a:lnTo>
                    <a:pt x="74208" y="679"/>
                  </a:lnTo>
                  <a:lnTo>
                    <a:pt x="63046" y="2148"/>
                  </a:lnTo>
                  <a:lnTo>
                    <a:pt x="51845" y="4221"/>
                  </a:lnTo>
                  <a:lnTo>
                    <a:pt x="40906" y="6903"/>
                  </a:lnTo>
                  <a:lnTo>
                    <a:pt x="30569" y="10375"/>
                  </a:lnTo>
                  <a:lnTo>
                    <a:pt x="20970" y="14674"/>
                  </a:lnTo>
                  <a:lnTo>
                    <a:pt x="12544" y="19866"/>
                  </a:lnTo>
                  <a:lnTo>
                    <a:pt x="6088" y="26107"/>
                  </a:lnTo>
                  <a:lnTo>
                    <a:pt x="1868" y="33373"/>
                  </a:lnTo>
                  <a:lnTo>
                    <a:pt x="0" y="41185"/>
                  </a:lnTo>
                  <a:lnTo>
                    <a:pt x="708" y="48734"/>
                  </a:lnTo>
                  <a:lnTo>
                    <a:pt x="3857" y="55580"/>
                  </a:lnTo>
                  <a:lnTo>
                    <a:pt x="9205" y="61478"/>
                  </a:lnTo>
                  <a:lnTo>
                    <a:pt x="16600" y="66215"/>
                  </a:lnTo>
                  <a:lnTo>
                    <a:pt x="25753" y="69806"/>
                  </a:lnTo>
                  <a:lnTo>
                    <a:pt x="36302" y="72421"/>
                  </a:lnTo>
                  <a:lnTo>
                    <a:pt x="47898" y="74275"/>
                  </a:lnTo>
                  <a:lnTo>
                    <a:pt x="60241" y="75575"/>
                  </a:lnTo>
                  <a:lnTo>
                    <a:pt x="72781" y="76808"/>
                  </a:lnTo>
                  <a:lnTo>
                    <a:pt x="84740" y="78710"/>
                  </a:lnTo>
                  <a:lnTo>
                    <a:pt x="95729" y="81636"/>
                  </a:lnTo>
                  <a:lnTo>
                    <a:pt x="105242" y="85909"/>
                  </a:lnTo>
                  <a:lnTo>
                    <a:pt x="112503" y="91985"/>
                  </a:lnTo>
                  <a:lnTo>
                    <a:pt x="117305" y="99919"/>
                  </a:lnTo>
                  <a:lnTo>
                    <a:pt x="119750" y="109145"/>
                  </a:lnTo>
                  <a:lnTo>
                    <a:pt x="119970" y="118706"/>
                  </a:lnTo>
                  <a:lnTo>
                    <a:pt x="118265" y="128017"/>
                  </a:lnTo>
                  <a:lnTo>
                    <a:pt x="114872" y="136874"/>
                  </a:lnTo>
                  <a:lnTo>
                    <a:pt x="109862" y="145275"/>
                  </a:lnTo>
                  <a:lnTo>
                    <a:pt x="103420" y="153283"/>
                  </a:lnTo>
                  <a:lnTo>
                    <a:pt x="95656" y="160661"/>
                  </a:lnTo>
                  <a:lnTo>
                    <a:pt x="86543" y="166872"/>
                  </a:lnTo>
                  <a:lnTo>
                    <a:pt x="76198" y="171715"/>
                  </a:lnTo>
                  <a:lnTo>
                    <a:pt x="65066" y="175116"/>
                  </a:lnTo>
                  <a:lnTo>
                    <a:pt x="52534" y="177190"/>
                  </a:lnTo>
                  <a:lnTo>
                    <a:pt x="35267" y="176999"/>
                  </a:lnTo>
                  <a:lnTo>
                    <a:pt x="7577" y="17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598948" y="2204639"/>
            <a:ext cx="1657695" cy="532771"/>
            <a:chOff x="4598948" y="2204639"/>
            <a:chExt cx="1657695" cy="532771"/>
          </a:xfrm>
        </p:grpSpPr>
        <p:sp>
          <p:nvSpPr>
            <p:cNvPr id="62" name="Freeform 61"/>
            <p:cNvSpPr/>
            <p:nvPr/>
          </p:nvSpPr>
          <p:spPr>
            <a:xfrm>
              <a:off x="4598948" y="2204639"/>
              <a:ext cx="307332" cy="532771"/>
            </a:xfrm>
            <a:custGeom>
              <a:avLst/>
              <a:gdLst/>
              <a:ahLst/>
              <a:cxnLst/>
              <a:rect l="0" t="0" r="0" b="0"/>
              <a:pathLst>
                <a:path w="307332" h="532771">
                  <a:moveTo>
                    <a:pt x="107290" y="16874"/>
                  </a:moveTo>
                  <a:lnTo>
                    <a:pt x="104357" y="25675"/>
                  </a:lnTo>
                  <a:lnTo>
                    <a:pt x="101574" y="34022"/>
                  </a:lnTo>
                  <a:lnTo>
                    <a:pt x="98670" y="42647"/>
                  </a:lnTo>
                  <a:lnTo>
                    <a:pt x="95480" y="49053"/>
                  </a:lnTo>
                  <a:lnTo>
                    <a:pt x="92686" y="50235"/>
                  </a:lnTo>
                  <a:lnTo>
                    <a:pt x="91710" y="47578"/>
                  </a:lnTo>
                  <a:lnTo>
                    <a:pt x="92770" y="42771"/>
                  </a:lnTo>
                  <a:lnTo>
                    <a:pt x="95531" y="36683"/>
                  </a:lnTo>
                  <a:lnTo>
                    <a:pt x="99577" y="29562"/>
                  </a:lnTo>
                  <a:lnTo>
                    <a:pt x="104559" y="21576"/>
                  </a:lnTo>
                  <a:lnTo>
                    <a:pt x="110528" y="13554"/>
                  </a:lnTo>
                  <a:lnTo>
                    <a:pt x="117898" y="6896"/>
                  </a:lnTo>
                  <a:lnTo>
                    <a:pt x="126771" y="2274"/>
                  </a:lnTo>
                  <a:lnTo>
                    <a:pt x="136493" y="0"/>
                  </a:lnTo>
                  <a:lnTo>
                    <a:pt x="145872" y="367"/>
                  </a:lnTo>
                  <a:lnTo>
                    <a:pt x="154255" y="3248"/>
                  </a:lnTo>
                  <a:lnTo>
                    <a:pt x="161678" y="8231"/>
                  </a:lnTo>
                  <a:lnTo>
                    <a:pt x="168578" y="14840"/>
                  </a:lnTo>
                  <a:lnTo>
                    <a:pt x="175289" y="22649"/>
                  </a:lnTo>
                  <a:lnTo>
                    <a:pt x="181813" y="31480"/>
                  </a:lnTo>
                  <a:lnTo>
                    <a:pt x="187909" y="41383"/>
                  </a:lnTo>
                  <a:lnTo>
                    <a:pt x="193462" y="52302"/>
                  </a:lnTo>
                  <a:lnTo>
                    <a:pt x="198499" y="64074"/>
                  </a:lnTo>
                  <a:lnTo>
                    <a:pt x="203109" y="76508"/>
                  </a:lnTo>
                  <a:lnTo>
                    <a:pt x="207394" y="89435"/>
                  </a:lnTo>
                  <a:lnTo>
                    <a:pt x="211441" y="102879"/>
                  </a:lnTo>
                  <a:lnTo>
                    <a:pt x="215319" y="117043"/>
                  </a:lnTo>
                  <a:lnTo>
                    <a:pt x="219075" y="131980"/>
                  </a:lnTo>
                  <a:lnTo>
                    <a:pt x="222581" y="147605"/>
                  </a:lnTo>
                  <a:lnTo>
                    <a:pt x="225556" y="163779"/>
                  </a:lnTo>
                  <a:lnTo>
                    <a:pt x="227884" y="180361"/>
                  </a:lnTo>
                  <a:lnTo>
                    <a:pt x="229447" y="197072"/>
                  </a:lnTo>
                  <a:lnTo>
                    <a:pt x="230046" y="213518"/>
                  </a:lnTo>
                  <a:lnTo>
                    <a:pt x="229669" y="229510"/>
                  </a:lnTo>
                  <a:lnTo>
                    <a:pt x="228450" y="245197"/>
                  </a:lnTo>
                  <a:lnTo>
                    <a:pt x="226569" y="260956"/>
                  </a:lnTo>
                  <a:lnTo>
                    <a:pt x="224195" y="277002"/>
                  </a:lnTo>
                  <a:lnTo>
                    <a:pt x="221467" y="293221"/>
                  </a:lnTo>
                  <a:lnTo>
                    <a:pt x="218492" y="309270"/>
                  </a:lnTo>
                  <a:lnTo>
                    <a:pt x="215339" y="324959"/>
                  </a:lnTo>
                  <a:lnTo>
                    <a:pt x="211900" y="340257"/>
                  </a:lnTo>
                  <a:lnTo>
                    <a:pt x="207907" y="355216"/>
                  </a:lnTo>
                  <a:lnTo>
                    <a:pt x="203255" y="369908"/>
                  </a:lnTo>
                  <a:lnTo>
                    <a:pt x="197994" y="384402"/>
                  </a:lnTo>
                  <a:lnTo>
                    <a:pt x="192237" y="398753"/>
                  </a:lnTo>
                  <a:lnTo>
                    <a:pt x="186104" y="413001"/>
                  </a:lnTo>
                  <a:lnTo>
                    <a:pt x="179699" y="427011"/>
                  </a:lnTo>
                  <a:lnTo>
                    <a:pt x="173099" y="440498"/>
                  </a:lnTo>
                  <a:lnTo>
                    <a:pt x="166361" y="453344"/>
                  </a:lnTo>
                  <a:lnTo>
                    <a:pt x="159361" y="465428"/>
                  </a:lnTo>
                  <a:lnTo>
                    <a:pt x="151824" y="476550"/>
                  </a:lnTo>
                  <a:lnTo>
                    <a:pt x="143640" y="486695"/>
                  </a:lnTo>
                  <a:lnTo>
                    <a:pt x="134854" y="495829"/>
                  </a:lnTo>
                  <a:lnTo>
                    <a:pt x="125577" y="503827"/>
                  </a:lnTo>
                  <a:lnTo>
                    <a:pt x="115923" y="510723"/>
                  </a:lnTo>
                  <a:lnTo>
                    <a:pt x="105831" y="516525"/>
                  </a:lnTo>
                  <a:lnTo>
                    <a:pt x="95070" y="521132"/>
                  </a:lnTo>
                  <a:lnTo>
                    <a:pt x="83581" y="524594"/>
                  </a:lnTo>
                  <a:lnTo>
                    <a:pt x="71764" y="526767"/>
                  </a:lnTo>
                  <a:lnTo>
                    <a:pt x="60365" y="527253"/>
                  </a:lnTo>
                  <a:lnTo>
                    <a:pt x="49778" y="525976"/>
                  </a:lnTo>
                  <a:lnTo>
                    <a:pt x="40213" y="522831"/>
                  </a:lnTo>
                  <a:lnTo>
                    <a:pt x="31861" y="517521"/>
                  </a:lnTo>
                  <a:lnTo>
                    <a:pt x="24689" y="510100"/>
                  </a:lnTo>
                  <a:lnTo>
                    <a:pt x="18517" y="501049"/>
                  </a:lnTo>
                  <a:lnTo>
                    <a:pt x="13121" y="491074"/>
                  </a:lnTo>
                  <a:lnTo>
                    <a:pt x="8309" y="480666"/>
                  </a:lnTo>
                  <a:lnTo>
                    <a:pt x="4243" y="470089"/>
                  </a:lnTo>
                  <a:lnTo>
                    <a:pt x="1416" y="459461"/>
                  </a:lnTo>
                  <a:lnTo>
                    <a:pt x="0" y="448834"/>
                  </a:lnTo>
                  <a:lnTo>
                    <a:pt x="34" y="438224"/>
                  </a:lnTo>
                  <a:lnTo>
                    <a:pt x="1577" y="427633"/>
                  </a:lnTo>
                  <a:lnTo>
                    <a:pt x="4511" y="417068"/>
                  </a:lnTo>
                  <a:lnTo>
                    <a:pt x="8752" y="406853"/>
                  </a:lnTo>
                  <a:lnTo>
                    <a:pt x="14339" y="397599"/>
                  </a:lnTo>
                  <a:lnTo>
                    <a:pt x="21173" y="389570"/>
                  </a:lnTo>
                  <a:lnTo>
                    <a:pt x="29202" y="383028"/>
                  </a:lnTo>
                  <a:lnTo>
                    <a:pt x="38493" y="378382"/>
                  </a:lnTo>
                  <a:lnTo>
                    <a:pt x="48966" y="375672"/>
                  </a:lnTo>
                  <a:lnTo>
                    <a:pt x="60422" y="374800"/>
                  </a:lnTo>
                  <a:lnTo>
                    <a:pt x="72636" y="375720"/>
                  </a:lnTo>
                  <a:lnTo>
                    <a:pt x="85397" y="378224"/>
                  </a:lnTo>
                  <a:lnTo>
                    <a:pt x="98220" y="382003"/>
                  </a:lnTo>
                  <a:lnTo>
                    <a:pt x="110369" y="386747"/>
                  </a:lnTo>
                  <a:lnTo>
                    <a:pt x="121499" y="392193"/>
                  </a:lnTo>
                  <a:lnTo>
                    <a:pt x="131616" y="398135"/>
                  </a:lnTo>
                  <a:lnTo>
                    <a:pt x="140880" y="404422"/>
                  </a:lnTo>
                  <a:lnTo>
                    <a:pt x="149488" y="410947"/>
                  </a:lnTo>
                  <a:lnTo>
                    <a:pt x="157781" y="417632"/>
                  </a:lnTo>
                  <a:lnTo>
                    <a:pt x="166203" y="424428"/>
                  </a:lnTo>
                  <a:lnTo>
                    <a:pt x="174985" y="431297"/>
                  </a:lnTo>
                  <a:lnTo>
                    <a:pt x="184005" y="438216"/>
                  </a:lnTo>
                  <a:lnTo>
                    <a:pt x="192906" y="445167"/>
                  </a:lnTo>
                  <a:lnTo>
                    <a:pt x="201491" y="452142"/>
                  </a:lnTo>
                  <a:lnTo>
                    <a:pt x="209881" y="459130"/>
                  </a:lnTo>
                  <a:lnTo>
                    <a:pt x="218427" y="466130"/>
                  </a:lnTo>
                  <a:lnTo>
                    <a:pt x="227321" y="473135"/>
                  </a:lnTo>
                  <a:lnTo>
                    <a:pt x="236429" y="480145"/>
                  </a:lnTo>
                  <a:lnTo>
                    <a:pt x="245397" y="487158"/>
                  </a:lnTo>
                  <a:lnTo>
                    <a:pt x="254023" y="494169"/>
                  </a:lnTo>
                  <a:lnTo>
                    <a:pt x="262359" y="501066"/>
                  </a:lnTo>
                  <a:lnTo>
                    <a:pt x="271650" y="508415"/>
                  </a:lnTo>
                  <a:lnTo>
                    <a:pt x="284943" y="517980"/>
                  </a:lnTo>
                  <a:lnTo>
                    <a:pt x="307331" y="532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36269" y="2539636"/>
              <a:ext cx="164851" cy="175533"/>
            </a:xfrm>
            <a:custGeom>
              <a:avLst/>
              <a:gdLst/>
              <a:ahLst/>
              <a:cxnLst/>
              <a:rect l="0" t="0" r="0" b="0"/>
              <a:pathLst>
                <a:path w="164851" h="175533">
                  <a:moveTo>
                    <a:pt x="101679" y="103017"/>
                  </a:moveTo>
                  <a:lnTo>
                    <a:pt x="104478" y="94081"/>
                  </a:lnTo>
                  <a:lnTo>
                    <a:pt x="105980" y="84454"/>
                  </a:lnTo>
                  <a:lnTo>
                    <a:pt x="106282" y="73176"/>
                  </a:lnTo>
                  <a:lnTo>
                    <a:pt x="105430" y="60854"/>
                  </a:lnTo>
                  <a:lnTo>
                    <a:pt x="103314" y="48671"/>
                  </a:lnTo>
                  <a:lnTo>
                    <a:pt x="99987" y="37310"/>
                  </a:lnTo>
                  <a:lnTo>
                    <a:pt x="95479" y="27098"/>
                  </a:lnTo>
                  <a:lnTo>
                    <a:pt x="89712" y="18248"/>
                  </a:lnTo>
                  <a:lnTo>
                    <a:pt x="82766" y="10726"/>
                  </a:lnTo>
                  <a:lnTo>
                    <a:pt x="75001" y="4813"/>
                  </a:lnTo>
                  <a:lnTo>
                    <a:pt x="66952" y="1181"/>
                  </a:lnTo>
                  <a:lnTo>
                    <a:pt x="58954" y="0"/>
                  </a:lnTo>
                  <a:lnTo>
                    <a:pt x="51297" y="1152"/>
                  </a:lnTo>
                  <a:lnTo>
                    <a:pt x="44309" y="4509"/>
                  </a:lnTo>
                  <a:lnTo>
                    <a:pt x="38093" y="9765"/>
                  </a:lnTo>
                  <a:lnTo>
                    <a:pt x="32579" y="16529"/>
                  </a:lnTo>
                  <a:lnTo>
                    <a:pt x="27634" y="24423"/>
                  </a:lnTo>
                  <a:lnTo>
                    <a:pt x="23118" y="33133"/>
                  </a:lnTo>
                  <a:lnTo>
                    <a:pt x="18913" y="42419"/>
                  </a:lnTo>
                  <a:lnTo>
                    <a:pt x="14929" y="52104"/>
                  </a:lnTo>
                  <a:lnTo>
                    <a:pt x="11100" y="62072"/>
                  </a:lnTo>
                  <a:lnTo>
                    <a:pt x="7545" y="72563"/>
                  </a:lnTo>
                  <a:lnTo>
                    <a:pt x="4537" y="84131"/>
                  </a:lnTo>
                  <a:lnTo>
                    <a:pt x="2186" y="96984"/>
                  </a:lnTo>
                  <a:lnTo>
                    <a:pt x="609" y="110703"/>
                  </a:lnTo>
                  <a:lnTo>
                    <a:pt x="0" y="124450"/>
                  </a:lnTo>
                  <a:lnTo>
                    <a:pt x="384" y="137719"/>
                  </a:lnTo>
                  <a:lnTo>
                    <a:pt x="2117" y="149881"/>
                  </a:lnTo>
                  <a:lnTo>
                    <a:pt x="5940" y="160057"/>
                  </a:lnTo>
                  <a:lnTo>
                    <a:pt x="12059" y="167953"/>
                  </a:lnTo>
                  <a:lnTo>
                    <a:pt x="19743" y="173286"/>
                  </a:lnTo>
                  <a:lnTo>
                    <a:pt x="27662" y="175532"/>
                  </a:lnTo>
                  <a:lnTo>
                    <a:pt x="35018" y="174706"/>
                  </a:lnTo>
                  <a:lnTo>
                    <a:pt x="41561" y="171087"/>
                  </a:lnTo>
                  <a:lnTo>
                    <a:pt x="47330" y="164937"/>
                  </a:lnTo>
                  <a:lnTo>
                    <a:pt x="52464" y="156663"/>
                  </a:lnTo>
                  <a:lnTo>
                    <a:pt x="57114" y="146893"/>
                  </a:lnTo>
                  <a:lnTo>
                    <a:pt x="61412" y="136360"/>
                  </a:lnTo>
                  <a:lnTo>
                    <a:pt x="65462" y="125543"/>
                  </a:lnTo>
                  <a:lnTo>
                    <a:pt x="69338" y="114673"/>
                  </a:lnTo>
                  <a:lnTo>
                    <a:pt x="73096" y="103842"/>
                  </a:lnTo>
                  <a:lnTo>
                    <a:pt x="76779" y="93145"/>
                  </a:lnTo>
                  <a:lnTo>
                    <a:pt x="80602" y="85052"/>
                  </a:lnTo>
                  <a:lnTo>
                    <a:pt x="84404" y="82681"/>
                  </a:lnTo>
                  <a:lnTo>
                    <a:pt x="87651" y="85075"/>
                  </a:lnTo>
                  <a:lnTo>
                    <a:pt x="90553" y="90571"/>
                  </a:lnTo>
                  <a:lnTo>
                    <a:pt x="93559" y="97808"/>
                  </a:lnTo>
                  <a:lnTo>
                    <a:pt x="97120" y="105731"/>
                  </a:lnTo>
                  <a:lnTo>
                    <a:pt x="101416" y="113760"/>
                  </a:lnTo>
                  <a:lnTo>
                    <a:pt x="106572" y="121494"/>
                  </a:lnTo>
                  <a:lnTo>
                    <a:pt x="112775" y="128562"/>
                  </a:lnTo>
                  <a:lnTo>
                    <a:pt x="120006" y="134840"/>
                  </a:lnTo>
                  <a:lnTo>
                    <a:pt x="127852" y="140248"/>
                  </a:lnTo>
                  <a:lnTo>
                    <a:pt x="136462" y="145172"/>
                  </a:lnTo>
                  <a:lnTo>
                    <a:pt x="147711" y="150043"/>
                  </a:lnTo>
                  <a:lnTo>
                    <a:pt x="164850" y="155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40929" y="2528104"/>
              <a:ext cx="107590" cy="167971"/>
            </a:xfrm>
            <a:custGeom>
              <a:avLst/>
              <a:gdLst/>
              <a:ahLst/>
              <a:cxnLst/>
              <a:rect l="0" t="0" r="0" b="0"/>
              <a:pathLst>
                <a:path w="107590" h="167971">
                  <a:moveTo>
                    <a:pt x="76004" y="30321"/>
                  </a:moveTo>
                  <a:lnTo>
                    <a:pt x="72936" y="21653"/>
                  </a:lnTo>
                  <a:lnTo>
                    <a:pt x="68873" y="14587"/>
                  </a:lnTo>
                  <a:lnTo>
                    <a:pt x="63385" y="8495"/>
                  </a:lnTo>
                  <a:lnTo>
                    <a:pt x="56797" y="3612"/>
                  </a:lnTo>
                  <a:lnTo>
                    <a:pt x="49648" y="695"/>
                  </a:lnTo>
                  <a:lnTo>
                    <a:pt x="42309" y="0"/>
                  </a:lnTo>
                  <a:lnTo>
                    <a:pt x="35122" y="1483"/>
                  </a:lnTo>
                  <a:lnTo>
                    <a:pt x="28462" y="5061"/>
                  </a:lnTo>
                  <a:lnTo>
                    <a:pt x="22471" y="10467"/>
                  </a:lnTo>
                  <a:lnTo>
                    <a:pt x="17113" y="17331"/>
                  </a:lnTo>
                  <a:lnTo>
                    <a:pt x="12272" y="25292"/>
                  </a:lnTo>
                  <a:lnTo>
                    <a:pt x="7836" y="34052"/>
                  </a:lnTo>
                  <a:lnTo>
                    <a:pt x="4025" y="43540"/>
                  </a:lnTo>
                  <a:lnTo>
                    <a:pt x="1368" y="53894"/>
                  </a:lnTo>
                  <a:lnTo>
                    <a:pt x="63" y="65114"/>
                  </a:lnTo>
                  <a:lnTo>
                    <a:pt x="0" y="76921"/>
                  </a:lnTo>
                  <a:lnTo>
                    <a:pt x="946" y="88846"/>
                  </a:lnTo>
                  <a:lnTo>
                    <a:pt x="2661" y="100604"/>
                  </a:lnTo>
                  <a:lnTo>
                    <a:pt x="5100" y="111940"/>
                  </a:lnTo>
                  <a:lnTo>
                    <a:pt x="8406" y="122553"/>
                  </a:lnTo>
                  <a:lnTo>
                    <a:pt x="12595" y="132351"/>
                  </a:lnTo>
                  <a:lnTo>
                    <a:pt x="17712" y="141253"/>
                  </a:lnTo>
                  <a:lnTo>
                    <a:pt x="23903" y="149094"/>
                  </a:lnTo>
                  <a:lnTo>
                    <a:pt x="31144" y="155880"/>
                  </a:lnTo>
                  <a:lnTo>
                    <a:pt x="39279" y="161439"/>
                  </a:lnTo>
                  <a:lnTo>
                    <a:pt x="48110" y="165350"/>
                  </a:lnTo>
                  <a:lnTo>
                    <a:pt x="57448" y="167532"/>
                  </a:lnTo>
                  <a:lnTo>
                    <a:pt x="66882" y="167970"/>
                  </a:lnTo>
                  <a:lnTo>
                    <a:pt x="76815" y="166384"/>
                  </a:lnTo>
                  <a:lnTo>
                    <a:pt x="89233" y="160397"/>
                  </a:lnTo>
                  <a:lnTo>
                    <a:pt x="107589" y="146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53927" y="2326798"/>
              <a:ext cx="10405" cy="357969"/>
            </a:xfrm>
            <a:custGeom>
              <a:avLst/>
              <a:gdLst/>
              <a:ahLst/>
              <a:cxnLst/>
              <a:rect l="0" t="0" r="0" b="0"/>
              <a:pathLst>
                <a:path w="10405" h="357969">
                  <a:moveTo>
                    <a:pt x="10404" y="0"/>
                  </a:moveTo>
                  <a:lnTo>
                    <a:pt x="7537" y="11869"/>
                  </a:lnTo>
                  <a:lnTo>
                    <a:pt x="5395" y="24278"/>
                  </a:lnTo>
                  <a:lnTo>
                    <a:pt x="3793" y="38474"/>
                  </a:lnTo>
                  <a:lnTo>
                    <a:pt x="2613" y="54527"/>
                  </a:lnTo>
                  <a:lnTo>
                    <a:pt x="1764" y="72469"/>
                  </a:lnTo>
                  <a:lnTo>
                    <a:pt x="1166" y="92097"/>
                  </a:lnTo>
                  <a:lnTo>
                    <a:pt x="752" y="112604"/>
                  </a:lnTo>
                  <a:lnTo>
                    <a:pt x="468" y="132735"/>
                  </a:lnTo>
                  <a:lnTo>
                    <a:pt x="274" y="151826"/>
                  </a:lnTo>
                  <a:lnTo>
                    <a:pt x="143" y="170080"/>
                  </a:lnTo>
                  <a:lnTo>
                    <a:pt x="55" y="188251"/>
                  </a:lnTo>
                  <a:lnTo>
                    <a:pt x="0" y="206803"/>
                  </a:lnTo>
                  <a:lnTo>
                    <a:pt x="133" y="225554"/>
                  </a:lnTo>
                  <a:lnTo>
                    <a:pt x="755" y="243858"/>
                  </a:lnTo>
                  <a:lnTo>
                    <a:pt x="1986" y="261358"/>
                  </a:lnTo>
                  <a:lnTo>
                    <a:pt x="3635" y="277999"/>
                  </a:lnTo>
                  <a:lnTo>
                    <a:pt x="5453" y="295811"/>
                  </a:lnTo>
                  <a:lnTo>
                    <a:pt x="7600" y="319709"/>
                  </a:lnTo>
                  <a:lnTo>
                    <a:pt x="1040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27461" y="2442611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5968" y="10461"/>
                  </a:lnTo>
                  <a:lnTo>
                    <a:pt x="182697" y="9821"/>
                  </a:lnTo>
                  <a:lnTo>
                    <a:pt x="169492" y="8529"/>
                  </a:lnTo>
                  <a:lnTo>
                    <a:pt x="155977" y="6842"/>
                  </a:lnTo>
                  <a:lnTo>
                    <a:pt x="141820" y="5174"/>
                  </a:lnTo>
                  <a:lnTo>
                    <a:pt x="126918" y="3761"/>
                  </a:lnTo>
                  <a:lnTo>
                    <a:pt x="111499" y="2663"/>
                  </a:lnTo>
                  <a:lnTo>
                    <a:pt x="96001" y="1852"/>
                  </a:lnTo>
                  <a:lnTo>
                    <a:pt x="80699" y="1273"/>
                  </a:lnTo>
                  <a:lnTo>
                    <a:pt x="65893" y="867"/>
                  </a:lnTo>
                  <a:lnTo>
                    <a:pt x="50331" y="542"/>
                  </a:lnTo>
                  <a:lnTo>
                    <a:pt x="3041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59088" y="260053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49"/>
                  </a:lnTo>
                  <a:lnTo>
                    <a:pt x="206" y="49860"/>
                  </a:lnTo>
                  <a:lnTo>
                    <a:pt x="1108" y="63928"/>
                  </a:lnTo>
                  <a:lnTo>
                    <a:pt x="3906" y="81008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80145" y="2505782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10528"/>
                  </a:moveTo>
                  <a:lnTo>
                    <a:pt x="9359" y="7409"/>
                  </a:lnTo>
                  <a:lnTo>
                    <a:pt x="16768" y="4939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31771" y="2568953"/>
              <a:ext cx="100211" cy="134434"/>
            </a:xfrm>
            <a:custGeom>
              <a:avLst/>
              <a:gdLst/>
              <a:ahLst/>
              <a:cxnLst/>
              <a:rect l="0" t="0" r="0" b="0"/>
              <a:pathLst>
                <a:path w="100211" h="134434">
                  <a:moveTo>
                    <a:pt x="85244" y="0"/>
                  </a:moveTo>
                  <a:lnTo>
                    <a:pt x="76443" y="2934"/>
                  </a:lnTo>
                  <a:lnTo>
                    <a:pt x="68096" y="5716"/>
                  </a:lnTo>
                  <a:lnTo>
                    <a:pt x="59402" y="8625"/>
                  </a:lnTo>
                  <a:lnTo>
                    <a:pt x="50454" y="12010"/>
                  </a:lnTo>
                  <a:lnTo>
                    <a:pt x="41608" y="16472"/>
                  </a:lnTo>
                  <a:lnTo>
                    <a:pt x="33073" y="22243"/>
                  </a:lnTo>
                  <a:lnTo>
                    <a:pt x="25057" y="29232"/>
                  </a:lnTo>
                  <a:lnTo>
                    <a:pt x="17828" y="37216"/>
                  </a:lnTo>
                  <a:lnTo>
                    <a:pt x="11461" y="45962"/>
                  </a:lnTo>
                  <a:lnTo>
                    <a:pt x="6186" y="55426"/>
                  </a:lnTo>
                  <a:lnTo>
                    <a:pt x="2466" y="65755"/>
                  </a:lnTo>
                  <a:lnTo>
                    <a:pt x="413" y="76952"/>
                  </a:lnTo>
                  <a:lnTo>
                    <a:pt x="0" y="88572"/>
                  </a:lnTo>
                  <a:lnTo>
                    <a:pt x="1235" y="99838"/>
                  </a:lnTo>
                  <a:lnTo>
                    <a:pt x="3963" y="110326"/>
                  </a:lnTo>
                  <a:lnTo>
                    <a:pt x="8233" y="119485"/>
                  </a:lnTo>
                  <a:lnTo>
                    <a:pt x="14372" y="126501"/>
                  </a:lnTo>
                  <a:lnTo>
                    <a:pt x="22387" y="131140"/>
                  </a:lnTo>
                  <a:lnTo>
                    <a:pt x="31852" y="133643"/>
                  </a:lnTo>
                  <a:lnTo>
                    <a:pt x="42113" y="134433"/>
                  </a:lnTo>
                  <a:lnTo>
                    <a:pt x="52707" y="133926"/>
                  </a:lnTo>
                  <a:lnTo>
                    <a:pt x="63071" y="132150"/>
                  </a:lnTo>
                  <a:lnTo>
                    <a:pt x="72491" y="128765"/>
                  </a:lnTo>
                  <a:lnTo>
                    <a:pt x="80666" y="123709"/>
                  </a:lnTo>
                  <a:lnTo>
                    <a:pt x="87494" y="117027"/>
                  </a:lnTo>
                  <a:lnTo>
                    <a:pt x="92870" y="108715"/>
                  </a:lnTo>
                  <a:lnTo>
                    <a:pt x="96888" y="98944"/>
                  </a:lnTo>
                  <a:lnTo>
                    <a:pt x="99453" y="88316"/>
                  </a:lnTo>
                  <a:lnTo>
                    <a:pt x="100210" y="77729"/>
                  </a:lnTo>
                  <a:lnTo>
                    <a:pt x="99129" y="67695"/>
                  </a:lnTo>
                  <a:lnTo>
                    <a:pt x="96383" y="58444"/>
                  </a:lnTo>
                  <a:lnTo>
                    <a:pt x="91699" y="49105"/>
                  </a:lnTo>
                  <a:lnTo>
                    <a:pt x="82433" y="37745"/>
                  </a:lnTo>
                  <a:lnTo>
                    <a:pt x="6418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80186" y="2593520"/>
              <a:ext cx="105286" cy="143890"/>
            </a:xfrm>
            <a:custGeom>
              <a:avLst/>
              <a:gdLst/>
              <a:ahLst/>
              <a:cxnLst/>
              <a:rect l="0" t="0" r="0" b="0"/>
              <a:pathLst>
                <a:path w="105286" h="143890">
                  <a:moveTo>
                    <a:pt x="0" y="38604"/>
                  </a:moveTo>
                  <a:lnTo>
                    <a:pt x="2867" y="53206"/>
                  </a:lnTo>
                  <a:lnTo>
                    <a:pt x="5009" y="66477"/>
                  </a:lnTo>
                  <a:lnTo>
                    <a:pt x="6586" y="79602"/>
                  </a:lnTo>
                  <a:lnTo>
                    <a:pt x="6836" y="90087"/>
                  </a:lnTo>
                  <a:lnTo>
                    <a:pt x="5461" y="93881"/>
                  </a:lnTo>
                  <a:lnTo>
                    <a:pt x="3912" y="90984"/>
                  </a:lnTo>
                  <a:lnTo>
                    <a:pt x="2867" y="83301"/>
                  </a:lnTo>
                  <a:lnTo>
                    <a:pt x="2649" y="72759"/>
                  </a:lnTo>
                  <a:lnTo>
                    <a:pt x="3312" y="60645"/>
                  </a:lnTo>
                  <a:lnTo>
                    <a:pt x="4906" y="48014"/>
                  </a:lnTo>
                  <a:lnTo>
                    <a:pt x="7579" y="35871"/>
                  </a:lnTo>
                  <a:lnTo>
                    <a:pt x="11310" y="24697"/>
                  </a:lnTo>
                  <a:lnTo>
                    <a:pt x="16104" y="15032"/>
                  </a:lnTo>
                  <a:lnTo>
                    <a:pt x="22072" y="7654"/>
                  </a:lnTo>
                  <a:lnTo>
                    <a:pt x="29156" y="2767"/>
                  </a:lnTo>
                  <a:lnTo>
                    <a:pt x="37013" y="262"/>
                  </a:lnTo>
                  <a:lnTo>
                    <a:pt x="45126" y="0"/>
                  </a:lnTo>
                  <a:lnTo>
                    <a:pt x="53167" y="1675"/>
                  </a:lnTo>
                  <a:lnTo>
                    <a:pt x="60852" y="5049"/>
                  </a:lnTo>
                  <a:lnTo>
                    <a:pt x="67860" y="10046"/>
                  </a:lnTo>
                  <a:lnTo>
                    <a:pt x="74085" y="16479"/>
                  </a:lnTo>
                  <a:lnTo>
                    <a:pt x="79434" y="24237"/>
                  </a:lnTo>
                  <a:lnTo>
                    <a:pt x="83736" y="33346"/>
                  </a:lnTo>
                  <a:lnTo>
                    <a:pt x="87003" y="43697"/>
                  </a:lnTo>
                  <a:lnTo>
                    <a:pt x="89385" y="55071"/>
                  </a:lnTo>
                  <a:lnTo>
                    <a:pt x="91075" y="67230"/>
                  </a:lnTo>
                  <a:lnTo>
                    <a:pt x="92258" y="79951"/>
                  </a:lnTo>
                  <a:lnTo>
                    <a:pt x="93271" y="92653"/>
                  </a:lnTo>
                  <a:lnTo>
                    <a:pt x="94814" y="105746"/>
                  </a:lnTo>
                  <a:lnTo>
                    <a:pt x="98144" y="121497"/>
                  </a:lnTo>
                  <a:lnTo>
                    <a:pt x="105285" y="143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48702" y="2526839"/>
              <a:ext cx="107941" cy="210571"/>
            </a:xfrm>
            <a:custGeom>
              <a:avLst/>
              <a:gdLst/>
              <a:ahLst/>
              <a:cxnLst/>
              <a:rect l="0" t="0" r="0" b="0"/>
              <a:pathLst>
                <a:path w="107941" h="210571">
                  <a:moveTo>
                    <a:pt x="73640" y="0"/>
                  </a:moveTo>
                  <a:lnTo>
                    <a:pt x="61972" y="134"/>
                  </a:lnTo>
                  <a:lnTo>
                    <a:pt x="51483" y="1415"/>
                  </a:lnTo>
                  <a:lnTo>
                    <a:pt x="41191" y="4012"/>
                  </a:lnTo>
                  <a:lnTo>
                    <a:pt x="31235" y="7904"/>
                  </a:lnTo>
                  <a:lnTo>
                    <a:pt x="22188" y="13186"/>
                  </a:lnTo>
                  <a:lnTo>
                    <a:pt x="14314" y="19772"/>
                  </a:lnTo>
                  <a:lnTo>
                    <a:pt x="7882" y="27445"/>
                  </a:lnTo>
                  <a:lnTo>
                    <a:pt x="3314" y="35956"/>
                  </a:lnTo>
                  <a:lnTo>
                    <a:pt x="662" y="45073"/>
                  </a:lnTo>
                  <a:lnTo>
                    <a:pt x="0" y="54294"/>
                  </a:lnTo>
                  <a:lnTo>
                    <a:pt x="1593" y="62870"/>
                  </a:lnTo>
                  <a:lnTo>
                    <a:pt x="5366" y="70448"/>
                  </a:lnTo>
                  <a:lnTo>
                    <a:pt x="10983" y="77027"/>
                  </a:lnTo>
                  <a:lnTo>
                    <a:pt x="18031" y="82761"/>
                  </a:lnTo>
                  <a:lnTo>
                    <a:pt x="26138" y="87843"/>
                  </a:lnTo>
                  <a:lnTo>
                    <a:pt x="35001" y="92444"/>
                  </a:lnTo>
                  <a:lnTo>
                    <a:pt x="44395" y="96704"/>
                  </a:lnTo>
                  <a:lnTo>
                    <a:pt x="54150" y="100728"/>
                  </a:lnTo>
                  <a:lnTo>
                    <a:pt x="63988" y="104756"/>
                  </a:lnTo>
                  <a:lnTo>
                    <a:pt x="73520" y="109147"/>
                  </a:lnTo>
                  <a:lnTo>
                    <a:pt x="82552" y="114075"/>
                  </a:lnTo>
                  <a:lnTo>
                    <a:pt x="90752" y="119861"/>
                  </a:lnTo>
                  <a:lnTo>
                    <a:pt x="97583" y="127034"/>
                  </a:lnTo>
                  <a:lnTo>
                    <a:pt x="102870" y="135744"/>
                  </a:lnTo>
                  <a:lnTo>
                    <a:pt x="106437" y="145508"/>
                  </a:lnTo>
                  <a:lnTo>
                    <a:pt x="107940" y="155440"/>
                  </a:lnTo>
                  <a:lnTo>
                    <a:pt x="107390" y="164998"/>
                  </a:lnTo>
                  <a:lnTo>
                    <a:pt x="104921" y="173853"/>
                  </a:lnTo>
                  <a:lnTo>
                    <a:pt x="100606" y="181721"/>
                  </a:lnTo>
                  <a:lnTo>
                    <a:pt x="94665" y="188558"/>
                  </a:lnTo>
                  <a:lnTo>
                    <a:pt x="87255" y="194335"/>
                  </a:lnTo>
                  <a:lnTo>
                    <a:pt x="78387" y="198932"/>
                  </a:lnTo>
                  <a:lnTo>
                    <a:pt x="68215" y="202400"/>
                  </a:lnTo>
                  <a:lnTo>
                    <a:pt x="57400" y="204923"/>
                  </a:lnTo>
                  <a:lnTo>
                    <a:pt x="45859" y="206983"/>
                  </a:lnTo>
                  <a:lnTo>
                    <a:pt x="31466" y="208762"/>
                  </a:lnTo>
                  <a:lnTo>
                    <a:pt x="1046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52683" y="3790259"/>
            <a:ext cx="7890917" cy="747524"/>
            <a:chOff x="252683" y="3790259"/>
            <a:chExt cx="7890917" cy="747524"/>
          </a:xfrm>
        </p:grpSpPr>
        <p:sp>
          <p:nvSpPr>
            <p:cNvPr id="73" name="Freeform 72"/>
            <p:cNvSpPr/>
            <p:nvPr/>
          </p:nvSpPr>
          <p:spPr>
            <a:xfrm>
              <a:off x="292697" y="3938563"/>
              <a:ext cx="292866" cy="453126"/>
            </a:xfrm>
            <a:custGeom>
              <a:avLst/>
              <a:gdLst/>
              <a:ahLst/>
              <a:cxnLst/>
              <a:rect l="0" t="0" r="0" b="0"/>
              <a:pathLst>
                <a:path w="292866" h="453126">
                  <a:moveTo>
                    <a:pt x="223199" y="51737"/>
                  </a:moveTo>
                  <a:lnTo>
                    <a:pt x="217331" y="45869"/>
                  </a:lnTo>
                  <a:lnTo>
                    <a:pt x="211767" y="40305"/>
                  </a:lnTo>
                  <a:lnTo>
                    <a:pt x="205963" y="34506"/>
                  </a:lnTo>
                  <a:lnTo>
                    <a:pt x="199710" y="28425"/>
                  </a:lnTo>
                  <a:lnTo>
                    <a:pt x="192731" y="22096"/>
                  </a:lnTo>
                  <a:lnTo>
                    <a:pt x="184941" y="15581"/>
                  </a:lnTo>
                  <a:lnTo>
                    <a:pt x="176094" y="9423"/>
                  </a:lnTo>
                  <a:lnTo>
                    <a:pt x="165718" y="4586"/>
                  </a:lnTo>
                  <a:lnTo>
                    <a:pt x="153707" y="1488"/>
                  </a:lnTo>
                  <a:lnTo>
                    <a:pt x="140574" y="55"/>
                  </a:lnTo>
                  <a:lnTo>
                    <a:pt x="127228" y="0"/>
                  </a:lnTo>
                  <a:lnTo>
                    <a:pt x="114219" y="1003"/>
                  </a:lnTo>
                  <a:lnTo>
                    <a:pt x="101725" y="2945"/>
                  </a:lnTo>
                  <a:lnTo>
                    <a:pt x="89728" y="5910"/>
                  </a:lnTo>
                  <a:lnTo>
                    <a:pt x="78147" y="9867"/>
                  </a:lnTo>
                  <a:lnTo>
                    <a:pt x="67048" y="14825"/>
                  </a:lnTo>
                  <a:lnTo>
                    <a:pt x="56653" y="20910"/>
                  </a:lnTo>
                  <a:lnTo>
                    <a:pt x="47030" y="28080"/>
                  </a:lnTo>
                  <a:lnTo>
                    <a:pt x="38260" y="36167"/>
                  </a:lnTo>
                  <a:lnTo>
                    <a:pt x="30515" y="44966"/>
                  </a:lnTo>
                  <a:lnTo>
                    <a:pt x="23786" y="54291"/>
                  </a:lnTo>
                  <a:lnTo>
                    <a:pt x="17928" y="63993"/>
                  </a:lnTo>
                  <a:lnTo>
                    <a:pt x="12752" y="73957"/>
                  </a:lnTo>
                  <a:lnTo>
                    <a:pt x="8090" y="84104"/>
                  </a:lnTo>
                  <a:lnTo>
                    <a:pt x="4126" y="94375"/>
                  </a:lnTo>
                  <a:lnTo>
                    <a:pt x="1368" y="104730"/>
                  </a:lnTo>
                  <a:lnTo>
                    <a:pt x="0" y="115143"/>
                  </a:lnTo>
                  <a:lnTo>
                    <a:pt x="66" y="125593"/>
                  </a:lnTo>
                  <a:lnTo>
                    <a:pt x="1630" y="136070"/>
                  </a:lnTo>
                  <a:lnTo>
                    <a:pt x="4578" y="146554"/>
                  </a:lnTo>
                  <a:lnTo>
                    <a:pt x="8828" y="156714"/>
                  </a:lnTo>
                  <a:lnTo>
                    <a:pt x="14422" y="165931"/>
                  </a:lnTo>
                  <a:lnTo>
                    <a:pt x="21260" y="173937"/>
                  </a:lnTo>
                  <a:lnTo>
                    <a:pt x="29292" y="180635"/>
                  </a:lnTo>
                  <a:lnTo>
                    <a:pt x="38585" y="185918"/>
                  </a:lnTo>
                  <a:lnTo>
                    <a:pt x="49059" y="189878"/>
                  </a:lnTo>
                  <a:lnTo>
                    <a:pt x="60516" y="192742"/>
                  </a:lnTo>
                  <a:lnTo>
                    <a:pt x="72730" y="194764"/>
                  </a:lnTo>
                  <a:lnTo>
                    <a:pt x="85501" y="196167"/>
                  </a:lnTo>
                  <a:lnTo>
                    <a:pt x="98670" y="197130"/>
                  </a:lnTo>
                  <a:lnTo>
                    <a:pt x="112115" y="197786"/>
                  </a:lnTo>
                  <a:lnTo>
                    <a:pt x="125748" y="198234"/>
                  </a:lnTo>
                  <a:lnTo>
                    <a:pt x="139343" y="198706"/>
                  </a:lnTo>
                  <a:lnTo>
                    <a:pt x="152551" y="199555"/>
                  </a:lnTo>
                  <a:lnTo>
                    <a:pt x="165214" y="200948"/>
                  </a:lnTo>
                  <a:lnTo>
                    <a:pt x="177345" y="203037"/>
                  </a:lnTo>
                  <a:lnTo>
                    <a:pt x="189032" y="206042"/>
                  </a:lnTo>
                  <a:lnTo>
                    <a:pt x="200377" y="209991"/>
                  </a:lnTo>
                  <a:lnTo>
                    <a:pt x="211472" y="214762"/>
                  </a:lnTo>
                  <a:lnTo>
                    <a:pt x="222390" y="220181"/>
                  </a:lnTo>
                  <a:lnTo>
                    <a:pt x="233174" y="226088"/>
                  </a:lnTo>
                  <a:lnTo>
                    <a:pt x="243535" y="232510"/>
                  </a:lnTo>
                  <a:lnTo>
                    <a:pt x="252888" y="239652"/>
                  </a:lnTo>
                  <a:lnTo>
                    <a:pt x="260991" y="247573"/>
                  </a:lnTo>
                  <a:lnTo>
                    <a:pt x="267923" y="256350"/>
                  </a:lnTo>
                  <a:lnTo>
                    <a:pt x="273895" y="266152"/>
                  </a:lnTo>
                  <a:lnTo>
                    <a:pt x="279131" y="276976"/>
                  </a:lnTo>
                  <a:lnTo>
                    <a:pt x="283666" y="288840"/>
                  </a:lnTo>
                  <a:lnTo>
                    <a:pt x="287348" y="301859"/>
                  </a:lnTo>
                  <a:lnTo>
                    <a:pt x="290158" y="315980"/>
                  </a:lnTo>
                  <a:lnTo>
                    <a:pt x="292046" y="330698"/>
                  </a:lnTo>
                  <a:lnTo>
                    <a:pt x="292865" y="345191"/>
                  </a:lnTo>
                  <a:lnTo>
                    <a:pt x="292632" y="359005"/>
                  </a:lnTo>
                  <a:lnTo>
                    <a:pt x="291339" y="371888"/>
                  </a:lnTo>
                  <a:lnTo>
                    <a:pt x="288876" y="383622"/>
                  </a:lnTo>
                  <a:lnTo>
                    <a:pt x="285284" y="394216"/>
                  </a:lnTo>
                  <a:lnTo>
                    <a:pt x="280415" y="403840"/>
                  </a:lnTo>
                  <a:lnTo>
                    <a:pt x="273866" y="412706"/>
                  </a:lnTo>
                  <a:lnTo>
                    <a:pt x="265569" y="421007"/>
                  </a:lnTo>
                  <a:lnTo>
                    <a:pt x="255743" y="428738"/>
                  </a:lnTo>
                  <a:lnTo>
                    <a:pt x="244706" y="435711"/>
                  </a:lnTo>
                  <a:lnTo>
                    <a:pt x="232769" y="441876"/>
                  </a:lnTo>
                  <a:lnTo>
                    <a:pt x="220349" y="447000"/>
                  </a:lnTo>
                  <a:lnTo>
                    <a:pt x="207945" y="450611"/>
                  </a:lnTo>
                  <a:lnTo>
                    <a:pt x="195830" y="452592"/>
                  </a:lnTo>
                  <a:lnTo>
                    <a:pt x="184069" y="453125"/>
                  </a:lnTo>
                  <a:lnTo>
                    <a:pt x="172632" y="452502"/>
                  </a:lnTo>
                  <a:lnTo>
                    <a:pt x="161454" y="451008"/>
                  </a:lnTo>
                  <a:lnTo>
                    <a:pt x="150471" y="448719"/>
                  </a:lnTo>
                  <a:lnTo>
                    <a:pt x="139629" y="445513"/>
                  </a:lnTo>
                  <a:lnTo>
                    <a:pt x="128891" y="441397"/>
                  </a:lnTo>
                  <a:lnTo>
                    <a:pt x="118390" y="436498"/>
                  </a:lnTo>
                  <a:lnTo>
                    <a:pt x="108411" y="430986"/>
                  </a:lnTo>
                  <a:lnTo>
                    <a:pt x="99079" y="425027"/>
                  </a:lnTo>
                  <a:lnTo>
                    <a:pt x="90649" y="419053"/>
                  </a:lnTo>
                  <a:lnTo>
                    <a:pt x="82767" y="413176"/>
                  </a:lnTo>
                  <a:lnTo>
                    <a:pt x="74740" y="406883"/>
                  </a:lnTo>
                  <a:lnTo>
                    <a:pt x="65271" y="399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4423" y="4221927"/>
              <a:ext cx="82768" cy="141837"/>
            </a:xfrm>
            <a:custGeom>
              <a:avLst/>
              <a:gdLst/>
              <a:ahLst/>
              <a:cxnLst/>
              <a:rect l="0" t="0" r="0" b="0"/>
              <a:pathLst>
                <a:path w="82768" h="141837">
                  <a:moveTo>
                    <a:pt x="7815" y="10528"/>
                  </a:moveTo>
                  <a:lnTo>
                    <a:pt x="4948" y="22263"/>
                  </a:lnTo>
                  <a:lnTo>
                    <a:pt x="2806" y="33393"/>
                  </a:lnTo>
                  <a:lnTo>
                    <a:pt x="1208" y="44986"/>
                  </a:lnTo>
                  <a:lnTo>
                    <a:pt x="200" y="56974"/>
                  </a:lnTo>
                  <a:lnTo>
                    <a:pt x="0" y="68986"/>
                  </a:lnTo>
                  <a:lnTo>
                    <a:pt x="660" y="80789"/>
                  </a:lnTo>
                  <a:lnTo>
                    <a:pt x="2244" y="92315"/>
                  </a:lnTo>
                  <a:lnTo>
                    <a:pt x="4905" y="103584"/>
                  </a:lnTo>
                  <a:lnTo>
                    <a:pt x="8625" y="114625"/>
                  </a:lnTo>
                  <a:lnTo>
                    <a:pt x="13411" y="124835"/>
                  </a:lnTo>
                  <a:lnTo>
                    <a:pt x="19372" y="133027"/>
                  </a:lnTo>
                  <a:lnTo>
                    <a:pt x="26451" y="138709"/>
                  </a:lnTo>
                  <a:lnTo>
                    <a:pt x="34306" y="141710"/>
                  </a:lnTo>
                  <a:lnTo>
                    <a:pt x="42416" y="141836"/>
                  </a:lnTo>
                  <a:lnTo>
                    <a:pt x="50456" y="139284"/>
                  </a:lnTo>
                  <a:lnTo>
                    <a:pt x="58140" y="134352"/>
                  </a:lnTo>
                  <a:lnTo>
                    <a:pt x="65148" y="127245"/>
                  </a:lnTo>
                  <a:lnTo>
                    <a:pt x="71367" y="118289"/>
                  </a:lnTo>
                  <a:lnTo>
                    <a:pt x="76543" y="107873"/>
                  </a:lnTo>
                  <a:lnTo>
                    <a:pt x="80197" y="96367"/>
                  </a:lnTo>
                  <a:lnTo>
                    <a:pt x="82210" y="84080"/>
                  </a:lnTo>
                  <a:lnTo>
                    <a:pt x="82767" y="71407"/>
                  </a:lnTo>
                  <a:lnTo>
                    <a:pt x="82161" y="58827"/>
                  </a:lnTo>
                  <a:lnTo>
                    <a:pt x="80687" y="46603"/>
                  </a:lnTo>
                  <a:lnTo>
                    <a:pt x="78742" y="35237"/>
                  </a:lnTo>
                  <a:lnTo>
                    <a:pt x="76629" y="24452"/>
                  </a:lnTo>
                  <a:lnTo>
                    <a:pt x="74168" y="13303"/>
                  </a:lnTo>
                  <a:lnTo>
                    <a:pt x="709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1912" y="4172267"/>
              <a:ext cx="104638" cy="340077"/>
            </a:xfrm>
            <a:custGeom>
              <a:avLst/>
              <a:gdLst/>
              <a:ahLst/>
              <a:cxnLst/>
              <a:rect l="0" t="0" r="0" b="0"/>
              <a:pathLst>
                <a:path w="104638" h="340077">
                  <a:moveTo>
                    <a:pt x="18253" y="154945"/>
                  </a:moveTo>
                  <a:lnTo>
                    <a:pt x="18320" y="169547"/>
                  </a:lnTo>
                  <a:lnTo>
                    <a:pt x="18961" y="182818"/>
                  </a:lnTo>
                  <a:lnTo>
                    <a:pt x="20257" y="196024"/>
                  </a:lnTo>
                  <a:lnTo>
                    <a:pt x="22117" y="209539"/>
                  </a:lnTo>
                  <a:lnTo>
                    <a:pt x="24433" y="223696"/>
                  </a:lnTo>
                  <a:lnTo>
                    <a:pt x="27100" y="238598"/>
                  </a:lnTo>
                  <a:lnTo>
                    <a:pt x="30023" y="254017"/>
                  </a:lnTo>
                  <a:lnTo>
                    <a:pt x="33131" y="269514"/>
                  </a:lnTo>
                  <a:lnTo>
                    <a:pt x="36366" y="284821"/>
                  </a:lnTo>
                  <a:lnTo>
                    <a:pt x="39690" y="299691"/>
                  </a:lnTo>
                  <a:lnTo>
                    <a:pt x="43074" y="313829"/>
                  </a:lnTo>
                  <a:lnTo>
                    <a:pt x="46475" y="327078"/>
                  </a:lnTo>
                  <a:lnTo>
                    <a:pt x="49014" y="336925"/>
                  </a:lnTo>
                  <a:lnTo>
                    <a:pt x="49642" y="340076"/>
                  </a:lnTo>
                  <a:lnTo>
                    <a:pt x="48754" y="337405"/>
                  </a:lnTo>
                  <a:lnTo>
                    <a:pt x="46891" y="330721"/>
                  </a:lnTo>
                  <a:lnTo>
                    <a:pt x="44423" y="321434"/>
                  </a:lnTo>
                  <a:lnTo>
                    <a:pt x="41574" y="310479"/>
                  </a:lnTo>
                  <a:lnTo>
                    <a:pt x="38320" y="298452"/>
                  </a:lnTo>
                  <a:lnTo>
                    <a:pt x="34440" y="285733"/>
                  </a:lnTo>
                  <a:lnTo>
                    <a:pt x="29869" y="272558"/>
                  </a:lnTo>
                  <a:lnTo>
                    <a:pt x="24999" y="258921"/>
                  </a:lnTo>
                  <a:lnTo>
                    <a:pt x="20568" y="244614"/>
                  </a:lnTo>
                  <a:lnTo>
                    <a:pt x="16961" y="229580"/>
                  </a:lnTo>
                  <a:lnTo>
                    <a:pt x="14219" y="214056"/>
                  </a:lnTo>
                  <a:lnTo>
                    <a:pt x="12221" y="198482"/>
                  </a:lnTo>
                  <a:lnTo>
                    <a:pt x="10800" y="183115"/>
                  </a:lnTo>
                  <a:lnTo>
                    <a:pt x="9641" y="168033"/>
                  </a:lnTo>
                  <a:lnTo>
                    <a:pt x="8315" y="153220"/>
                  </a:lnTo>
                  <a:lnTo>
                    <a:pt x="6604" y="138625"/>
                  </a:lnTo>
                  <a:lnTo>
                    <a:pt x="4638" y="124197"/>
                  </a:lnTo>
                  <a:lnTo>
                    <a:pt x="2779" y="109889"/>
                  </a:lnTo>
                  <a:lnTo>
                    <a:pt x="1239" y="95671"/>
                  </a:lnTo>
                  <a:lnTo>
                    <a:pt x="224" y="81681"/>
                  </a:lnTo>
                  <a:lnTo>
                    <a:pt x="0" y="68206"/>
                  </a:lnTo>
                  <a:lnTo>
                    <a:pt x="642" y="55369"/>
                  </a:lnTo>
                  <a:lnTo>
                    <a:pt x="2379" y="43291"/>
                  </a:lnTo>
                  <a:lnTo>
                    <a:pt x="5674" y="32172"/>
                  </a:lnTo>
                  <a:lnTo>
                    <a:pt x="10633" y="22040"/>
                  </a:lnTo>
                  <a:lnTo>
                    <a:pt x="17064" y="13252"/>
                  </a:lnTo>
                  <a:lnTo>
                    <a:pt x="24668" y="6553"/>
                  </a:lnTo>
                  <a:lnTo>
                    <a:pt x="33147" y="2164"/>
                  </a:lnTo>
                  <a:lnTo>
                    <a:pt x="42092" y="14"/>
                  </a:lnTo>
                  <a:lnTo>
                    <a:pt x="51008" y="0"/>
                  </a:lnTo>
                  <a:lnTo>
                    <a:pt x="59625" y="1845"/>
                  </a:lnTo>
                  <a:lnTo>
                    <a:pt x="67714" y="5336"/>
                  </a:lnTo>
                  <a:lnTo>
                    <a:pt x="75000" y="10412"/>
                  </a:lnTo>
                  <a:lnTo>
                    <a:pt x="81420" y="16894"/>
                  </a:lnTo>
                  <a:lnTo>
                    <a:pt x="87071" y="24515"/>
                  </a:lnTo>
                  <a:lnTo>
                    <a:pt x="92109" y="33000"/>
                  </a:lnTo>
                  <a:lnTo>
                    <a:pt x="96678" y="42118"/>
                  </a:lnTo>
                  <a:lnTo>
                    <a:pt x="100580" y="51851"/>
                  </a:lnTo>
                  <a:lnTo>
                    <a:pt x="103296" y="62369"/>
                  </a:lnTo>
                  <a:lnTo>
                    <a:pt x="104637" y="73700"/>
                  </a:lnTo>
                  <a:lnTo>
                    <a:pt x="104553" y="85582"/>
                  </a:lnTo>
                  <a:lnTo>
                    <a:pt x="102977" y="97557"/>
                  </a:lnTo>
                  <a:lnTo>
                    <a:pt x="100021" y="109344"/>
                  </a:lnTo>
                  <a:lnTo>
                    <a:pt x="95765" y="120529"/>
                  </a:lnTo>
                  <a:lnTo>
                    <a:pt x="90167" y="130509"/>
                  </a:lnTo>
                  <a:lnTo>
                    <a:pt x="83331" y="139068"/>
                  </a:lnTo>
                  <a:lnTo>
                    <a:pt x="75471" y="146324"/>
                  </a:lnTo>
                  <a:lnTo>
                    <a:pt x="66825" y="152521"/>
                  </a:lnTo>
                  <a:lnTo>
                    <a:pt x="57613" y="157907"/>
                  </a:lnTo>
                  <a:lnTo>
                    <a:pt x="48262" y="162360"/>
                  </a:lnTo>
                  <a:lnTo>
                    <a:pt x="38395" y="165719"/>
                  </a:lnTo>
                  <a:lnTo>
                    <a:pt x="26030" y="167167"/>
                  </a:lnTo>
                  <a:lnTo>
                    <a:pt x="7725" y="165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5450" y="4137699"/>
              <a:ext cx="284271" cy="177235"/>
            </a:xfrm>
            <a:custGeom>
              <a:avLst/>
              <a:gdLst/>
              <a:ahLst/>
              <a:cxnLst/>
              <a:rect l="0" t="0" r="0" b="0"/>
              <a:pathLst>
                <a:path w="284271" h="177235">
                  <a:moveTo>
                    <a:pt x="0" y="94756"/>
                  </a:moveTo>
                  <a:lnTo>
                    <a:pt x="11668" y="97556"/>
                  </a:lnTo>
                  <a:lnTo>
                    <a:pt x="22157" y="99058"/>
                  </a:lnTo>
                  <a:lnTo>
                    <a:pt x="32463" y="99369"/>
                  </a:lnTo>
                  <a:lnTo>
                    <a:pt x="42938" y="98862"/>
                  </a:lnTo>
                  <a:lnTo>
                    <a:pt x="53930" y="98043"/>
                  </a:lnTo>
                  <a:lnTo>
                    <a:pt x="65563" y="97218"/>
                  </a:lnTo>
                  <a:lnTo>
                    <a:pt x="77472" y="96189"/>
                  </a:lnTo>
                  <a:lnTo>
                    <a:pt x="88930" y="94366"/>
                  </a:lnTo>
                  <a:lnTo>
                    <a:pt x="99554" y="91469"/>
                  </a:lnTo>
                  <a:lnTo>
                    <a:pt x="109144" y="87370"/>
                  </a:lnTo>
                  <a:lnTo>
                    <a:pt x="117513" y="81937"/>
                  </a:lnTo>
                  <a:lnTo>
                    <a:pt x="124681" y="75245"/>
                  </a:lnTo>
                  <a:lnTo>
                    <a:pt x="130342" y="67665"/>
                  </a:lnTo>
                  <a:lnTo>
                    <a:pt x="133797" y="59747"/>
                  </a:lnTo>
                  <a:lnTo>
                    <a:pt x="134853" y="51844"/>
                  </a:lnTo>
                  <a:lnTo>
                    <a:pt x="133444" y="44422"/>
                  </a:lnTo>
                  <a:lnTo>
                    <a:pt x="129383" y="38124"/>
                  </a:lnTo>
                  <a:lnTo>
                    <a:pt x="122840" y="33199"/>
                  </a:lnTo>
                  <a:lnTo>
                    <a:pt x="114398" y="29877"/>
                  </a:lnTo>
                  <a:lnTo>
                    <a:pt x="104839" y="28538"/>
                  </a:lnTo>
                  <a:lnTo>
                    <a:pt x="94718" y="29202"/>
                  </a:lnTo>
                  <a:lnTo>
                    <a:pt x="84505" y="31918"/>
                  </a:lnTo>
                  <a:lnTo>
                    <a:pt x="74655" y="36931"/>
                  </a:lnTo>
                  <a:lnTo>
                    <a:pt x="65377" y="44154"/>
                  </a:lnTo>
                  <a:lnTo>
                    <a:pt x="56996" y="53238"/>
                  </a:lnTo>
                  <a:lnTo>
                    <a:pt x="50037" y="63769"/>
                  </a:lnTo>
                  <a:lnTo>
                    <a:pt x="44656" y="75363"/>
                  </a:lnTo>
                  <a:lnTo>
                    <a:pt x="40854" y="87551"/>
                  </a:lnTo>
                  <a:lnTo>
                    <a:pt x="38661" y="99798"/>
                  </a:lnTo>
                  <a:lnTo>
                    <a:pt x="37929" y="111804"/>
                  </a:lnTo>
                  <a:lnTo>
                    <a:pt x="38553" y="123322"/>
                  </a:lnTo>
                  <a:lnTo>
                    <a:pt x="40559" y="134064"/>
                  </a:lnTo>
                  <a:lnTo>
                    <a:pt x="43835" y="143952"/>
                  </a:lnTo>
                  <a:lnTo>
                    <a:pt x="48321" y="152916"/>
                  </a:lnTo>
                  <a:lnTo>
                    <a:pt x="54080" y="160800"/>
                  </a:lnTo>
                  <a:lnTo>
                    <a:pt x="61029" y="167610"/>
                  </a:lnTo>
                  <a:lnTo>
                    <a:pt x="68966" y="173016"/>
                  </a:lnTo>
                  <a:lnTo>
                    <a:pt x="77663" y="176292"/>
                  </a:lnTo>
                  <a:lnTo>
                    <a:pt x="86916" y="177234"/>
                  </a:lnTo>
                  <a:lnTo>
                    <a:pt x="96399" y="176087"/>
                  </a:lnTo>
                  <a:lnTo>
                    <a:pt x="105684" y="173266"/>
                  </a:lnTo>
                  <a:lnTo>
                    <a:pt x="114553" y="169182"/>
                  </a:lnTo>
                  <a:lnTo>
                    <a:pt x="122812" y="164019"/>
                  </a:lnTo>
                  <a:lnTo>
                    <a:pt x="130213" y="157738"/>
                  </a:lnTo>
                  <a:lnTo>
                    <a:pt x="136719" y="150435"/>
                  </a:lnTo>
                  <a:lnTo>
                    <a:pt x="142768" y="143263"/>
                  </a:lnTo>
                  <a:lnTo>
                    <a:pt x="149137" y="138265"/>
                  </a:lnTo>
                  <a:lnTo>
                    <a:pt x="156236" y="136397"/>
                  </a:lnTo>
                  <a:lnTo>
                    <a:pt x="163804" y="137606"/>
                  </a:lnTo>
                  <a:lnTo>
                    <a:pt x="171124" y="141390"/>
                  </a:lnTo>
                  <a:lnTo>
                    <a:pt x="177776" y="147084"/>
                  </a:lnTo>
                  <a:lnTo>
                    <a:pt x="183266" y="151496"/>
                  </a:lnTo>
                  <a:lnTo>
                    <a:pt x="186918" y="150771"/>
                  </a:lnTo>
                  <a:lnTo>
                    <a:pt x="188809" y="145297"/>
                  </a:lnTo>
                  <a:lnTo>
                    <a:pt x="189615" y="136231"/>
                  </a:lnTo>
                  <a:lnTo>
                    <a:pt x="190048" y="124888"/>
                  </a:lnTo>
                  <a:lnTo>
                    <a:pt x="190725" y="112648"/>
                  </a:lnTo>
                  <a:lnTo>
                    <a:pt x="191932" y="100337"/>
                  </a:lnTo>
                  <a:lnTo>
                    <a:pt x="194029" y="88456"/>
                  </a:lnTo>
                  <a:lnTo>
                    <a:pt x="197554" y="77391"/>
                  </a:lnTo>
                  <a:lnTo>
                    <a:pt x="202663" y="67246"/>
                  </a:lnTo>
                  <a:lnTo>
                    <a:pt x="209192" y="58092"/>
                  </a:lnTo>
                  <a:lnTo>
                    <a:pt x="216860" y="50072"/>
                  </a:lnTo>
                  <a:lnTo>
                    <a:pt x="225381" y="43147"/>
                  </a:lnTo>
                  <a:lnTo>
                    <a:pt x="234354" y="36985"/>
                  </a:lnTo>
                  <a:lnTo>
                    <a:pt x="243289" y="31070"/>
                  </a:lnTo>
                  <a:lnTo>
                    <a:pt x="251913" y="25093"/>
                  </a:lnTo>
                  <a:lnTo>
                    <a:pt x="259864" y="19241"/>
                  </a:lnTo>
                  <a:lnTo>
                    <a:pt x="267372" y="13523"/>
                  </a:lnTo>
                  <a:lnTo>
                    <a:pt x="275094" y="7434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10777" y="3937658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67" y="14668"/>
                  </a:lnTo>
                  <a:lnTo>
                    <a:pt x="707" y="28579"/>
                  </a:lnTo>
                  <a:lnTo>
                    <a:pt x="1999" y="43073"/>
                  </a:lnTo>
                  <a:lnTo>
                    <a:pt x="3686" y="58101"/>
                  </a:lnTo>
                  <a:lnTo>
                    <a:pt x="5354" y="73278"/>
                  </a:lnTo>
                  <a:lnTo>
                    <a:pt x="6772" y="88340"/>
                  </a:lnTo>
                  <a:lnTo>
                    <a:pt x="8043" y="103032"/>
                  </a:lnTo>
                  <a:lnTo>
                    <a:pt x="9502" y="117044"/>
                  </a:lnTo>
                  <a:lnTo>
                    <a:pt x="11334" y="130292"/>
                  </a:lnTo>
                  <a:lnTo>
                    <a:pt x="13566" y="143340"/>
                  </a:lnTo>
                  <a:lnTo>
                    <a:pt x="16142" y="157247"/>
                  </a:lnTo>
                  <a:lnTo>
                    <a:pt x="18989" y="172535"/>
                  </a:lnTo>
                  <a:lnTo>
                    <a:pt x="22037" y="189061"/>
                  </a:lnTo>
                  <a:lnTo>
                    <a:pt x="25229" y="206306"/>
                  </a:lnTo>
                  <a:lnTo>
                    <a:pt x="28523" y="223867"/>
                  </a:lnTo>
                  <a:lnTo>
                    <a:pt x="31886" y="241370"/>
                  </a:lnTo>
                  <a:lnTo>
                    <a:pt x="35296" y="258413"/>
                  </a:lnTo>
                  <a:lnTo>
                    <a:pt x="38739" y="274828"/>
                  </a:lnTo>
                  <a:lnTo>
                    <a:pt x="42204" y="290476"/>
                  </a:lnTo>
                  <a:lnTo>
                    <a:pt x="45684" y="305152"/>
                  </a:lnTo>
                  <a:lnTo>
                    <a:pt x="49168" y="318829"/>
                  </a:lnTo>
                  <a:lnTo>
                    <a:pt x="52504" y="331191"/>
                  </a:lnTo>
                  <a:lnTo>
                    <a:pt x="55718" y="342764"/>
                  </a:lnTo>
                  <a:lnTo>
                    <a:pt x="59094" y="354562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20999" y="4123321"/>
              <a:ext cx="174048" cy="148146"/>
            </a:xfrm>
            <a:custGeom>
              <a:avLst/>
              <a:gdLst/>
              <a:ahLst/>
              <a:cxnLst/>
              <a:rect l="0" t="0" r="0" b="0"/>
              <a:pathLst>
                <a:path w="174048" h="148146">
                  <a:moveTo>
                    <a:pt x="68762" y="109134"/>
                  </a:moveTo>
                  <a:lnTo>
                    <a:pt x="74429" y="100266"/>
                  </a:lnTo>
                  <a:lnTo>
                    <a:pt x="78073" y="91279"/>
                  </a:lnTo>
                  <a:lnTo>
                    <a:pt x="79982" y="81289"/>
                  </a:lnTo>
                  <a:lnTo>
                    <a:pt x="80483" y="70481"/>
                  </a:lnTo>
                  <a:lnTo>
                    <a:pt x="79864" y="59317"/>
                  </a:lnTo>
                  <a:lnTo>
                    <a:pt x="78383" y="48117"/>
                  </a:lnTo>
                  <a:lnTo>
                    <a:pt x="75943" y="37178"/>
                  </a:lnTo>
                  <a:lnTo>
                    <a:pt x="72107" y="26842"/>
                  </a:lnTo>
                  <a:lnTo>
                    <a:pt x="66752" y="17247"/>
                  </a:lnTo>
                  <a:lnTo>
                    <a:pt x="60039" y="8995"/>
                  </a:lnTo>
                  <a:lnTo>
                    <a:pt x="52238" y="3187"/>
                  </a:lnTo>
                  <a:lnTo>
                    <a:pt x="43628" y="215"/>
                  </a:lnTo>
                  <a:lnTo>
                    <a:pt x="34764" y="0"/>
                  </a:lnTo>
                  <a:lnTo>
                    <a:pt x="26433" y="2357"/>
                  </a:lnTo>
                  <a:lnTo>
                    <a:pt x="19027" y="6912"/>
                  </a:lnTo>
                  <a:lnTo>
                    <a:pt x="12736" y="13526"/>
                  </a:lnTo>
                  <a:lnTo>
                    <a:pt x="7727" y="22376"/>
                  </a:lnTo>
                  <a:lnTo>
                    <a:pt x="3955" y="33352"/>
                  </a:lnTo>
                  <a:lnTo>
                    <a:pt x="1386" y="45786"/>
                  </a:lnTo>
                  <a:lnTo>
                    <a:pt x="95" y="58660"/>
                  </a:lnTo>
                  <a:lnTo>
                    <a:pt x="0" y="71353"/>
                  </a:lnTo>
                  <a:lnTo>
                    <a:pt x="899" y="83637"/>
                  </a:lnTo>
                  <a:lnTo>
                    <a:pt x="2565" y="95492"/>
                  </a:lnTo>
                  <a:lnTo>
                    <a:pt x="4803" y="106973"/>
                  </a:lnTo>
                  <a:lnTo>
                    <a:pt x="7779" y="117836"/>
                  </a:lnTo>
                  <a:lnTo>
                    <a:pt x="11986" y="127540"/>
                  </a:lnTo>
                  <a:lnTo>
                    <a:pt x="17592" y="135873"/>
                  </a:lnTo>
                  <a:lnTo>
                    <a:pt x="24307" y="142453"/>
                  </a:lnTo>
                  <a:lnTo>
                    <a:pt x="31577" y="146593"/>
                  </a:lnTo>
                  <a:lnTo>
                    <a:pt x="39018" y="148145"/>
                  </a:lnTo>
                  <a:lnTo>
                    <a:pt x="46283" y="147256"/>
                  </a:lnTo>
                  <a:lnTo>
                    <a:pt x="53002" y="144083"/>
                  </a:lnTo>
                  <a:lnTo>
                    <a:pt x="59029" y="138947"/>
                  </a:lnTo>
                  <a:lnTo>
                    <a:pt x="64243" y="132097"/>
                  </a:lnTo>
                  <a:lnTo>
                    <a:pt x="68455" y="123612"/>
                  </a:lnTo>
                  <a:lnTo>
                    <a:pt x="71656" y="113692"/>
                  </a:lnTo>
                  <a:lnTo>
                    <a:pt x="73824" y="102780"/>
                  </a:lnTo>
                  <a:lnTo>
                    <a:pt x="74839" y="91464"/>
                  </a:lnTo>
                  <a:lnTo>
                    <a:pt x="74766" y="80184"/>
                  </a:lnTo>
                  <a:lnTo>
                    <a:pt x="74502" y="71522"/>
                  </a:lnTo>
                  <a:lnTo>
                    <a:pt x="75316" y="68649"/>
                  </a:lnTo>
                  <a:lnTo>
                    <a:pt x="77455" y="70695"/>
                  </a:lnTo>
                  <a:lnTo>
                    <a:pt x="80823" y="75971"/>
                  </a:lnTo>
                  <a:lnTo>
                    <a:pt x="85372" y="82903"/>
                  </a:lnTo>
                  <a:lnTo>
                    <a:pt x="91173" y="90100"/>
                  </a:lnTo>
                  <a:lnTo>
                    <a:pt x="98150" y="96818"/>
                  </a:lnTo>
                  <a:lnTo>
                    <a:pt x="106105" y="102350"/>
                  </a:lnTo>
                  <a:lnTo>
                    <a:pt x="114815" y="105806"/>
                  </a:lnTo>
                  <a:lnTo>
                    <a:pt x="124071" y="106918"/>
                  </a:lnTo>
                  <a:lnTo>
                    <a:pt x="133450" y="106037"/>
                  </a:lnTo>
                  <a:lnTo>
                    <a:pt x="143341" y="103646"/>
                  </a:lnTo>
                  <a:lnTo>
                    <a:pt x="155724" y="98413"/>
                  </a:lnTo>
                  <a:lnTo>
                    <a:pt x="174047" y="88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95046" y="390607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5" y="43073"/>
                  </a:lnTo>
                  <a:lnTo>
                    <a:pt x="3509" y="58103"/>
                  </a:lnTo>
                  <a:lnTo>
                    <a:pt x="4529" y="73280"/>
                  </a:lnTo>
                  <a:lnTo>
                    <a:pt x="4698" y="88360"/>
                  </a:lnTo>
                  <a:lnTo>
                    <a:pt x="4316" y="103742"/>
                  </a:lnTo>
                  <a:lnTo>
                    <a:pt x="4127" y="120348"/>
                  </a:lnTo>
                  <a:lnTo>
                    <a:pt x="4557" y="138586"/>
                  </a:lnTo>
                  <a:lnTo>
                    <a:pt x="5695" y="158072"/>
                  </a:lnTo>
                  <a:lnTo>
                    <a:pt x="7463" y="177923"/>
                  </a:lnTo>
                  <a:lnTo>
                    <a:pt x="9733" y="197574"/>
                  </a:lnTo>
                  <a:lnTo>
                    <a:pt x="12376" y="216818"/>
                  </a:lnTo>
                  <a:lnTo>
                    <a:pt x="15288" y="235646"/>
                  </a:lnTo>
                  <a:lnTo>
                    <a:pt x="18386" y="254103"/>
                  </a:lnTo>
                  <a:lnTo>
                    <a:pt x="21458" y="271706"/>
                  </a:lnTo>
                  <a:lnTo>
                    <a:pt x="24466" y="289259"/>
                  </a:lnTo>
                  <a:lnTo>
                    <a:pt x="27672" y="309424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31875" y="4074528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8240" y="0"/>
                  </a:lnTo>
                  <a:lnTo>
                    <a:pt x="176471" y="0"/>
                  </a:lnTo>
                  <a:lnTo>
                    <a:pt x="163580" y="0"/>
                  </a:lnTo>
                  <a:lnTo>
                    <a:pt x="149732" y="0"/>
                  </a:lnTo>
                  <a:lnTo>
                    <a:pt x="135404" y="0"/>
                  </a:lnTo>
                  <a:lnTo>
                    <a:pt x="120935" y="5"/>
                  </a:lnTo>
                  <a:lnTo>
                    <a:pt x="106485" y="178"/>
                  </a:lnTo>
                  <a:lnTo>
                    <a:pt x="92109" y="826"/>
                  </a:lnTo>
                  <a:lnTo>
                    <a:pt x="77823" y="2075"/>
                  </a:lnTo>
                  <a:lnTo>
                    <a:pt x="63837" y="3736"/>
                  </a:lnTo>
                  <a:lnTo>
                    <a:pt x="48982" y="5563"/>
                  </a:lnTo>
                  <a:lnTo>
                    <a:pt x="2971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42445" y="4179813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0"/>
                  </a:lnTo>
                  <a:lnTo>
                    <a:pt x="3901" y="42470"/>
                  </a:lnTo>
                  <a:lnTo>
                    <a:pt x="6653" y="52837"/>
                  </a:lnTo>
                  <a:lnTo>
                    <a:pt x="11619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21388" y="4042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05616" y="4085057"/>
              <a:ext cx="105286" cy="198696"/>
            </a:xfrm>
            <a:custGeom>
              <a:avLst/>
              <a:gdLst/>
              <a:ahLst/>
              <a:cxnLst/>
              <a:rect l="0" t="0" r="0" b="0"/>
              <a:pathLst>
                <a:path w="105286" h="198696">
                  <a:moveTo>
                    <a:pt x="0" y="42114"/>
                  </a:moveTo>
                  <a:lnTo>
                    <a:pt x="2934" y="50982"/>
                  </a:lnTo>
                  <a:lnTo>
                    <a:pt x="5716" y="59969"/>
                  </a:lnTo>
                  <a:lnTo>
                    <a:pt x="8621" y="69960"/>
                  </a:lnTo>
                  <a:lnTo>
                    <a:pt x="11834" y="80768"/>
                  </a:lnTo>
                  <a:lnTo>
                    <a:pt x="15647" y="91931"/>
                  </a:lnTo>
                  <a:lnTo>
                    <a:pt x="20160" y="103136"/>
                  </a:lnTo>
                  <a:lnTo>
                    <a:pt x="25150" y="114249"/>
                  </a:lnTo>
                  <a:lnTo>
                    <a:pt x="30190" y="125233"/>
                  </a:lnTo>
                  <a:lnTo>
                    <a:pt x="35026" y="136093"/>
                  </a:lnTo>
                  <a:lnTo>
                    <a:pt x="39746" y="146691"/>
                  </a:lnTo>
                  <a:lnTo>
                    <a:pt x="44675" y="156739"/>
                  </a:lnTo>
                  <a:lnTo>
                    <a:pt x="49991" y="166131"/>
                  </a:lnTo>
                  <a:lnTo>
                    <a:pt x="55714" y="174915"/>
                  </a:lnTo>
                  <a:lnTo>
                    <a:pt x="61789" y="183201"/>
                  </a:lnTo>
                  <a:lnTo>
                    <a:pt x="68140" y="191064"/>
                  </a:lnTo>
                  <a:lnTo>
                    <a:pt x="74768" y="197009"/>
                  </a:lnTo>
                  <a:lnTo>
                    <a:pt x="80961" y="198695"/>
                  </a:lnTo>
                  <a:lnTo>
                    <a:pt x="85588" y="196077"/>
                  </a:lnTo>
                  <a:lnTo>
                    <a:pt x="88723" y="190044"/>
                  </a:lnTo>
                  <a:lnTo>
                    <a:pt x="90789" y="181517"/>
                  </a:lnTo>
                  <a:lnTo>
                    <a:pt x="92141" y="171237"/>
                  </a:lnTo>
                  <a:lnTo>
                    <a:pt x="93029" y="159743"/>
                  </a:lnTo>
                  <a:lnTo>
                    <a:pt x="93613" y="147421"/>
                  </a:lnTo>
                  <a:lnTo>
                    <a:pt x="93998" y="134536"/>
                  </a:lnTo>
                  <a:lnTo>
                    <a:pt x="94253" y="121271"/>
                  </a:lnTo>
                  <a:lnTo>
                    <a:pt x="94422" y="107751"/>
                  </a:lnTo>
                  <a:lnTo>
                    <a:pt x="94534" y="94060"/>
                  </a:lnTo>
                  <a:lnTo>
                    <a:pt x="94608" y="80253"/>
                  </a:lnTo>
                  <a:lnTo>
                    <a:pt x="94662" y="66384"/>
                  </a:lnTo>
                  <a:lnTo>
                    <a:pt x="94897" y="52890"/>
                  </a:lnTo>
                  <a:lnTo>
                    <a:pt x="95824" y="39170"/>
                  </a:lnTo>
                  <a:lnTo>
                    <a:pt x="98644" y="228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63544" y="4020560"/>
              <a:ext cx="136871" cy="255218"/>
            </a:xfrm>
            <a:custGeom>
              <a:avLst/>
              <a:gdLst/>
              <a:ahLst/>
              <a:cxnLst/>
              <a:rect l="0" t="0" r="0" b="0"/>
              <a:pathLst>
                <a:path w="136871" h="255218">
                  <a:moveTo>
                    <a:pt x="0" y="127668"/>
                  </a:moveTo>
                  <a:lnTo>
                    <a:pt x="8801" y="130468"/>
                  </a:lnTo>
                  <a:lnTo>
                    <a:pt x="17148" y="131969"/>
                  </a:lnTo>
                  <a:lnTo>
                    <a:pt x="25847" y="132271"/>
                  </a:lnTo>
                  <a:lnTo>
                    <a:pt x="34967" y="131419"/>
                  </a:lnTo>
                  <a:lnTo>
                    <a:pt x="44462" y="129303"/>
                  </a:lnTo>
                  <a:lnTo>
                    <a:pt x="54250" y="125981"/>
                  </a:lnTo>
                  <a:lnTo>
                    <a:pt x="64091" y="121646"/>
                  </a:lnTo>
                  <a:lnTo>
                    <a:pt x="73617" y="116527"/>
                  </a:lnTo>
                  <a:lnTo>
                    <a:pt x="82645" y="110824"/>
                  </a:lnTo>
                  <a:lnTo>
                    <a:pt x="91011" y="104540"/>
                  </a:lnTo>
                  <a:lnTo>
                    <a:pt x="98484" y="97491"/>
                  </a:lnTo>
                  <a:lnTo>
                    <a:pt x="105019" y="89633"/>
                  </a:lnTo>
                  <a:lnTo>
                    <a:pt x="110408" y="80898"/>
                  </a:lnTo>
                  <a:lnTo>
                    <a:pt x="114206" y="71124"/>
                  </a:lnTo>
                  <a:lnTo>
                    <a:pt x="116311" y="60332"/>
                  </a:lnTo>
                  <a:lnTo>
                    <a:pt x="116759" y="49000"/>
                  </a:lnTo>
                  <a:lnTo>
                    <a:pt x="115547" y="37934"/>
                  </a:lnTo>
                  <a:lnTo>
                    <a:pt x="112835" y="27579"/>
                  </a:lnTo>
                  <a:lnTo>
                    <a:pt x="108575" y="18340"/>
                  </a:lnTo>
                  <a:lnTo>
                    <a:pt x="102443" y="10739"/>
                  </a:lnTo>
                  <a:lnTo>
                    <a:pt x="94443" y="4904"/>
                  </a:lnTo>
                  <a:lnTo>
                    <a:pt x="85327" y="1123"/>
                  </a:lnTo>
                  <a:lnTo>
                    <a:pt x="76364" y="0"/>
                  </a:lnTo>
                  <a:lnTo>
                    <a:pt x="68269" y="1615"/>
                  </a:lnTo>
                  <a:lnTo>
                    <a:pt x="61211" y="5613"/>
                  </a:lnTo>
                  <a:lnTo>
                    <a:pt x="55088" y="11492"/>
                  </a:lnTo>
                  <a:lnTo>
                    <a:pt x="49709" y="18779"/>
                  </a:lnTo>
                  <a:lnTo>
                    <a:pt x="44722" y="27244"/>
                  </a:lnTo>
                  <a:lnTo>
                    <a:pt x="39665" y="36893"/>
                  </a:lnTo>
                  <a:lnTo>
                    <a:pt x="34297" y="47645"/>
                  </a:lnTo>
                  <a:lnTo>
                    <a:pt x="28890" y="59473"/>
                  </a:lnTo>
                  <a:lnTo>
                    <a:pt x="24100" y="72476"/>
                  </a:lnTo>
                  <a:lnTo>
                    <a:pt x="20251" y="86594"/>
                  </a:lnTo>
                  <a:lnTo>
                    <a:pt x="17347" y="101482"/>
                  </a:lnTo>
                  <a:lnTo>
                    <a:pt x="15241" y="116621"/>
                  </a:lnTo>
                  <a:lnTo>
                    <a:pt x="13757" y="131693"/>
                  </a:lnTo>
                  <a:lnTo>
                    <a:pt x="12896" y="146574"/>
                  </a:lnTo>
                  <a:lnTo>
                    <a:pt x="12834" y="161252"/>
                  </a:lnTo>
                  <a:lnTo>
                    <a:pt x="13613" y="175747"/>
                  </a:lnTo>
                  <a:lnTo>
                    <a:pt x="15457" y="189769"/>
                  </a:lnTo>
                  <a:lnTo>
                    <a:pt x="18829" y="202740"/>
                  </a:lnTo>
                  <a:lnTo>
                    <a:pt x="23843" y="214424"/>
                  </a:lnTo>
                  <a:lnTo>
                    <a:pt x="30313" y="224745"/>
                  </a:lnTo>
                  <a:lnTo>
                    <a:pt x="37944" y="233615"/>
                  </a:lnTo>
                  <a:lnTo>
                    <a:pt x="46446" y="241127"/>
                  </a:lnTo>
                  <a:lnTo>
                    <a:pt x="55576" y="247191"/>
                  </a:lnTo>
                  <a:lnTo>
                    <a:pt x="65149" y="251448"/>
                  </a:lnTo>
                  <a:lnTo>
                    <a:pt x="75024" y="253875"/>
                  </a:lnTo>
                  <a:lnTo>
                    <a:pt x="85036" y="254876"/>
                  </a:lnTo>
                  <a:lnTo>
                    <a:pt x="96171" y="255217"/>
                  </a:lnTo>
                  <a:lnTo>
                    <a:pt x="111641" y="254930"/>
                  </a:lnTo>
                  <a:lnTo>
                    <a:pt x="136870" y="254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2683" y="4295626"/>
              <a:ext cx="1779318" cy="242157"/>
            </a:xfrm>
            <a:custGeom>
              <a:avLst/>
              <a:gdLst/>
              <a:ahLst/>
              <a:cxnLst/>
              <a:rect l="0" t="0" r="0" b="0"/>
              <a:pathLst>
                <a:path w="1779318" h="242157">
                  <a:moveTo>
                    <a:pt x="1779317" y="0"/>
                  </a:moveTo>
                  <a:lnTo>
                    <a:pt x="1764715" y="0"/>
                  </a:lnTo>
                  <a:lnTo>
                    <a:pt x="1751444" y="0"/>
                  </a:lnTo>
                  <a:lnTo>
                    <a:pt x="1738247" y="5"/>
                  </a:lnTo>
                  <a:lnTo>
                    <a:pt x="1725078" y="178"/>
                  </a:lnTo>
                  <a:lnTo>
                    <a:pt x="1712218" y="826"/>
                  </a:lnTo>
                  <a:lnTo>
                    <a:pt x="1699813" y="2079"/>
                  </a:lnTo>
                  <a:lnTo>
                    <a:pt x="1687699" y="3905"/>
                  </a:lnTo>
                  <a:lnTo>
                    <a:pt x="1675498" y="6201"/>
                  </a:lnTo>
                  <a:lnTo>
                    <a:pt x="1662992" y="8853"/>
                  </a:lnTo>
                  <a:lnTo>
                    <a:pt x="1650135" y="11599"/>
                  </a:lnTo>
                  <a:lnTo>
                    <a:pt x="1636965" y="14055"/>
                  </a:lnTo>
                  <a:lnTo>
                    <a:pt x="1623545" y="16036"/>
                  </a:lnTo>
                  <a:lnTo>
                    <a:pt x="1609939" y="17533"/>
                  </a:lnTo>
                  <a:lnTo>
                    <a:pt x="1596199" y="18621"/>
                  </a:lnTo>
                  <a:lnTo>
                    <a:pt x="1582364" y="19395"/>
                  </a:lnTo>
                  <a:lnTo>
                    <a:pt x="1568464" y="20103"/>
                  </a:lnTo>
                  <a:lnTo>
                    <a:pt x="1554519" y="21118"/>
                  </a:lnTo>
                  <a:lnTo>
                    <a:pt x="1540539" y="22622"/>
                  </a:lnTo>
                  <a:lnTo>
                    <a:pt x="1526370" y="24616"/>
                  </a:lnTo>
                  <a:lnTo>
                    <a:pt x="1511712" y="27027"/>
                  </a:lnTo>
                  <a:lnTo>
                    <a:pt x="1496444" y="29759"/>
                  </a:lnTo>
                  <a:lnTo>
                    <a:pt x="1480766" y="32729"/>
                  </a:lnTo>
                  <a:lnTo>
                    <a:pt x="1465088" y="35868"/>
                  </a:lnTo>
                  <a:lnTo>
                    <a:pt x="1449649" y="39125"/>
                  </a:lnTo>
                  <a:lnTo>
                    <a:pt x="1434349" y="42463"/>
                  </a:lnTo>
                  <a:lnTo>
                    <a:pt x="1418857" y="45858"/>
                  </a:lnTo>
                  <a:lnTo>
                    <a:pt x="1402998" y="49290"/>
                  </a:lnTo>
                  <a:lnTo>
                    <a:pt x="1387077" y="52747"/>
                  </a:lnTo>
                  <a:lnTo>
                    <a:pt x="1371760" y="56223"/>
                  </a:lnTo>
                  <a:lnTo>
                    <a:pt x="1357378" y="59709"/>
                  </a:lnTo>
                  <a:lnTo>
                    <a:pt x="1343770" y="63203"/>
                  </a:lnTo>
                  <a:lnTo>
                    <a:pt x="1330485" y="66702"/>
                  </a:lnTo>
                  <a:lnTo>
                    <a:pt x="1317208" y="70205"/>
                  </a:lnTo>
                  <a:lnTo>
                    <a:pt x="1303646" y="73709"/>
                  </a:lnTo>
                  <a:lnTo>
                    <a:pt x="1289461" y="77216"/>
                  </a:lnTo>
                  <a:lnTo>
                    <a:pt x="1274539" y="80723"/>
                  </a:lnTo>
                  <a:lnTo>
                    <a:pt x="1258939" y="84231"/>
                  </a:lnTo>
                  <a:lnTo>
                    <a:pt x="1242789" y="87740"/>
                  </a:lnTo>
                  <a:lnTo>
                    <a:pt x="1226222" y="91249"/>
                  </a:lnTo>
                  <a:lnTo>
                    <a:pt x="1209352" y="94758"/>
                  </a:lnTo>
                  <a:lnTo>
                    <a:pt x="1192268" y="98267"/>
                  </a:lnTo>
                  <a:lnTo>
                    <a:pt x="1175045" y="101776"/>
                  </a:lnTo>
                  <a:lnTo>
                    <a:pt x="1158056" y="105286"/>
                  </a:lnTo>
                  <a:lnTo>
                    <a:pt x="1141948" y="108795"/>
                  </a:lnTo>
                  <a:lnTo>
                    <a:pt x="1126994" y="112305"/>
                  </a:lnTo>
                  <a:lnTo>
                    <a:pt x="1112817" y="115814"/>
                  </a:lnTo>
                  <a:lnTo>
                    <a:pt x="1098609" y="119324"/>
                  </a:lnTo>
                  <a:lnTo>
                    <a:pt x="1083896" y="122829"/>
                  </a:lnTo>
                  <a:lnTo>
                    <a:pt x="1068553" y="126165"/>
                  </a:lnTo>
                  <a:lnTo>
                    <a:pt x="1052635" y="129027"/>
                  </a:lnTo>
                  <a:lnTo>
                    <a:pt x="1036252" y="131287"/>
                  </a:lnTo>
                  <a:lnTo>
                    <a:pt x="1019520" y="133144"/>
                  </a:lnTo>
                  <a:lnTo>
                    <a:pt x="1002535" y="135005"/>
                  </a:lnTo>
                  <a:lnTo>
                    <a:pt x="985373" y="137112"/>
                  </a:lnTo>
                  <a:lnTo>
                    <a:pt x="968086" y="139529"/>
                  </a:lnTo>
                  <a:lnTo>
                    <a:pt x="950715" y="142231"/>
                  </a:lnTo>
                  <a:lnTo>
                    <a:pt x="933282" y="145157"/>
                  </a:lnTo>
                  <a:lnTo>
                    <a:pt x="915641" y="148089"/>
                  </a:lnTo>
                  <a:lnTo>
                    <a:pt x="897499" y="150671"/>
                  </a:lnTo>
                  <a:lnTo>
                    <a:pt x="878748" y="152740"/>
                  </a:lnTo>
                  <a:lnTo>
                    <a:pt x="859917" y="154467"/>
                  </a:lnTo>
                  <a:lnTo>
                    <a:pt x="842034" y="156241"/>
                  </a:lnTo>
                  <a:lnTo>
                    <a:pt x="825592" y="158284"/>
                  </a:lnTo>
                  <a:lnTo>
                    <a:pt x="810264" y="160489"/>
                  </a:lnTo>
                  <a:lnTo>
                    <a:pt x="795210" y="162515"/>
                  </a:lnTo>
                  <a:lnTo>
                    <a:pt x="779888" y="164180"/>
                  </a:lnTo>
                  <a:lnTo>
                    <a:pt x="763950" y="165620"/>
                  </a:lnTo>
                  <a:lnTo>
                    <a:pt x="747092" y="167193"/>
                  </a:lnTo>
                  <a:lnTo>
                    <a:pt x="729262" y="169099"/>
                  </a:lnTo>
                  <a:lnTo>
                    <a:pt x="710743" y="171210"/>
                  </a:lnTo>
                  <a:lnTo>
                    <a:pt x="692019" y="173173"/>
                  </a:lnTo>
                  <a:lnTo>
                    <a:pt x="673401" y="174795"/>
                  </a:lnTo>
                  <a:lnTo>
                    <a:pt x="655327" y="176207"/>
                  </a:lnTo>
                  <a:lnTo>
                    <a:pt x="638417" y="177761"/>
                  </a:lnTo>
                  <a:lnTo>
                    <a:pt x="622884" y="179655"/>
                  </a:lnTo>
                  <a:lnTo>
                    <a:pt x="608132" y="181756"/>
                  </a:lnTo>
                  <a:lnTo>
                    <a:pt x="592998" y="183714"/>
                  </a:lnTo>
                  <a:lnTo>
                    <a:pt x="576842" y="185332"/>
                  </a:lnTo>
                  <a:lnTo>
                    <a:pt x="559545" y="186741"/>
                  </a:lnTo>
                  <a:lnTo>
                    <a:pt x="541243" y="188294"/>
                  </a:lnTo>
                  <a:lnTo>
                    <a:pt x="522150" y="190185"/>
                  </a:lnTo>
                  <a:lnTo>
                    <a:pt x="502634" y="192286"/>
                  </a:lnTo>
                  <a:lnTo>
                    <a:pt x="483167" y="194243"/>
                  </a:lnTo>
                  <a:lnTo>
                    <a:pt x="464014" y="195861"/>
                  </a:lnTo>
                  <a:lnTo>
                    <a:pt x="445564" y="197269"/>
                  </a:lnTo>
                  <a:lnTo>
                    <a:pt x="428394" y="198822"/>
                  </a:lnTo>
                  <a:lnTo>
                    <a:pt x="412688" y="200714"/>
                  </a:lnTo>
                  <a:lnTo>
                    <a:pt x="397988" y="202815"/>
                  </a:lnTo>
                  <a:lnTo>
                    <a:pt x="383421" y="204772"/>
                  </a:lnTo>
                  <a:lnTo>
                    <a:pt x="368463" y="206389"/>
                  </a:lnTo>
                  <a:lnTo>
                    <a:pt x="352954" y="207798"/>
                  </a:lnTo>
                  <a:lnTo>
                    <a:pt x="336924" y="209350"/>
                  </a:lnTo>
                  <a:lnTo>
                    <a:pt x="320462" y="211242"/>
                  </a:lnTo>
                  <a:lnTo>
                    <a:pt x="303506" y="213343"/>
                  </a:lnTo>
                  <a:lnTo>
                    <a:pt x="285840" y="215300"/>
                  </a:lnTo>
                  <a:lnTo>
                    <a:pt x="267406" y="216918"/>
                  </a:lnTo>
                  <a:lnTo>
                    <a:pt x="248452" y="218327"/>
                  </a:lnTo>
                  <a:lnTo>
                    <a:pt x="229422" y="219879"/>
                  </a:lnTo>
                  <a:lnTo>
                    <a:pt x="210584" y="221775"/>
                  </a:lnTo>
                  <a:lnTo>
                    <a:pt x="192019" y="224049"/>
                  </a:lnTo>
                  <a:lnTo>
                    <a:pt x="173714" y="226654"/>
                  </a:lnTo>
                  <a:lnTo>
                    <a:pt x="155618" y="229516"/>
                  </a:lnTo>
                  <a:lnTo>
                    <a:pt x="137515" y="232404"/>
                  </a:lnTo>
                  <a:lnTo>
                    <a:pt x="119055" y="234957"/>
                  </a:lnTo>
                  <a:lnTo>
                    <a:pt x="100091" y="237003"/>
                  </a:lnTo>
                  <a:lnTo>
                    <a:pt x="81159" y="238547"/>
                  </a:lnTo>
                  <a:lnTo>
                    <a:pt x="61308" y="239833"/>
                  </a:lnTo>
                  <a:lnTo>
                    <a:pt x="36556" y="24097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79399" y="4127171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10528"/>
                  </a:moveTo>
                  <a:lnTo>
                    <a:pt x="90683" y="10461"/>
                  </a:lnTo>
                  <a:lnTo>
                    <a:pt x="77412" y="9821"/>
                  </a:lnTo>
                  <a:lnTo>
                    <a:pt x="64224" y="8529"/>
                  </a:lnTo>
                  <a:lnTo>
                    <a:pt x="51325" y="6834"/>
                  </a:lnTo>
                  <a:lnTo>
                    <a:pt x="38130" y="4983"/>
                  </a:lnTo>
                  <a:lnTo>
                    <a:pt x="22355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85080" y="3892079"/>
              <a:ext cx="199687" cy="386733"/>
            </a:xfrm>
            <a:custGeom>
              <a:avLst/>
              <a:gdLst/>
              <a:ahLst/>
              <a:cxnLst/>
              <a:rect l="0" t="0" r="0" b="0"/>
              <a:pathLst>
                <a:path w="199687" h="386733">
                  <a:moveTo>
                    <a:pt x="178629" y="66636"/>
                  </a:moveTo>
                  <a:lnTo>
                    <a:pt x="172762" y="57901"/>
                  </a:lnTo>
                  <a:lnTo>
                    <a:pt x="167198" y="50195"/>
                  </a:lnTo>
                  <a:lnTo>
                    <a:pt x="161398" y="42793"/>
                  </a:lnTo>
                  <a:lnTo>
                    <a:pt x="155318" y="35531"/>
                  </a:lnTo>
                  <a:lnTo>
                    <a:pt x="148988" y="28353"/>
                  </a:lnTo>
                  <a:lnTo>
                    <a:pt x="142446" y="21237"/>
                  </a:lnTo>
                  <a:lnTo>
                    <a:pt x="135252" y="14492"/>
                  </a:lnTo>
                  <a:lnTo>
                    <a:pt x="126524" y="8722"/>
                  </a:lnTo>
                  <a:lnTo>
                    <a:pt x="115920" y="4187"/>
                  </a:lnTo>
                  <a:lnTo>
                    <a:pt x="104053" y="1143"/>
                  </a:lnTo>
                  <a:lnTo>
                    <a:pt x="92163" y="0"/>
                  </a:lnTo>
                  <a:lnTo>
                    <a:pt x="80986" y="789"/>
                  </a:lnTo>
                  <a:lnTo>
                    <a:pt x="70721" y="3252"/>
                  </a:lnTo>
                  <a:lnTo>
                    <a:pt x="61301" y="7031"/>
                  </a:lnTo>
                  <a:lnTo>
                    <a:pt x="52562" y="11798"/>
                  </a:lnTo>
                  <a:lnTo>
                    <a:pt x="44339" y="17606"/>
                  </a:lnTo>
                  <a:lnTo>
                    <a:pt x="36488" y="24860"/>
                  </a:lnTo>
                  <a:lnTo>
                    <a:pt x="28909" y="33665"/>
                  </a:lnTo>
                  <a:lnTo>
                    <a:pt x="21849" y="43848"/>
                  </a:lnTo>
                  <a:lnTo>
                    <a:pt x="15866" y="55133"/>
                  </a:lnTo>
                  <a:lnTo>
                    <a:pt x="11178" y="67250"/>
                  </a:lnTo>
                  <a:lnTo>
                    <a:pt x="7692" y="80131"/>
                  </a:lnTo>
                  <a:lnTo>
                    <a:pt x="5187" y="93909"/>
                  </a:lnTo>
                  <a:lnTo>
                    <a:pt x="3427" y="108584"/>
                  </a:lnTo>
                  <a:lnTo>
                    <a:pt x="2210" y="124031"/>
                  </a:lnTo>
                  <a:lnTo>
                    <a:pt x="1376" y="140085"/>
                  </a:lnTo>
                  <a:lnTo>
                    <a:pt x="809" y="156586"/>
                  </a:lnTo>
                  <a:lnTo>
                    <a:pt x="426" y="173244"/>
                  </a:lnTo>
                  <a:lnTo>
                    <a:pt x="168" y="189654"/>
                  </a:lnTo>
                  <a:lnTo>
                    <a:pt x="0" y="205617"/>
                  </a:lnTo>
                  <a:lnTo>
                    <a:pt x="57" y="221114"/>
                  </a:lnTo>
                  <a:lnTo>
                    <a:pt x="627" y="236215"/>
                  </a:lnTo>
                  <a:lnTo>
                    <a:pt x="1829" y="251005"/>
                  </a:lnTo>
                  <a:lnTo>
                    <a:pt x="3619" y="265567"/>
                  </a:lnTo>
                  <a:lnTo>
                    <a:pt x="5892" y="279964"/>
                  </a:lnTo>
                  <a:lnTo>
                    <a:pt x="8538" y="294243"/>
                  </a:lnTo>
                  <a:lnTo>
                    <a:pt x="11618" y="308275"/>
                  </a:lnTo>
                  <a:lnTo>
                    <a:pt x="15364" y="321776"/>
                  </a:lnTo>
                  <a:lnTo>
                    <a:pt x="19852" y="334626"/>
                  </a:lnTo>
                  <a:lnTo>
                    <a:pt x="25170" y="346544"/>
                  </a:lnTo>
                  <a:lnTo>
                    <a:pt x="31497" y="357022"/>
                  </a:lnTo>
                  <a:lnTo>
                    <a:pt x="38835" y="365916"/>
                  </a:lnTo>
                  <a:lnTo>
                    <a:pt x="47203" y="373228"/>
                  </a:lnTo>
                  <a:lnTo>
                    <a:pt x="56724" y="378930"/>
                  </a:lnTo>
                  <a:lnTo>
                    <a:pt x="67346" y="383166"/>
                  </a:lnTo>
                  <a:lnTo>
                    <a:pt x="78733" y="385877"/>
                  </a:lnTo>
                  <a:lnTo>
                    <a:pt x="90368" y="386732"/>
                  </a:lnTo>
                  <a:lnTo>
                    <a:pt x="101927" y="385716"/>
                  </a:lnTo>
                  <a:lnTo>
                    <a:pt x="113128" y="383086"/>
                  </a:lnTo>
                  <a:lnTo>
                    <a:pt x="123649" y="379188"/>
                  </a:lnTo>
                  <a:lnTo>
                    <a:pt x="133391" y="374346"/>
                  </a:lnTo>
                  <a:lnTo>
                    <a:pt x="142424" y="368826"/>
                  </a:lnTo>
                  <a:lnTo>
                    <a:pt x="150885" y="362830"/>
                  </a:lnTo>
                  <a:lnTo>
                    <a:pt x="158911" y="356508"/>
                  </a:lnTo>
                  <a:lnTo>
                    <a:pt x="166510" y="350078"/>
                  </a:lnTo>
                  <a:lnTo>
                    <a:pt x="174416" y="343093"/>
                  </a:lnTo>
                  <a:lnTo>
                    <a:pt x="184444" y="333824"/>
                  </a:lnTo>
                  <a:lnTo>
                    <a:pt x="199686" y="319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15078" y="4127171"/>
              <a:ext cx="106638" cy="147209"/>
            </a:xfrm>
            <a:custGeom>
              <a:avLst/>
              <a:gdLst/>
              <a:ahLst/>
              <a:cxnLst/>
              <a:rect l="0" t="0" r="0" b="0"/>
              <a:pathLst>
                <a:path w="106638" h="147209">
                  <a:moveTo>
                    <a:pt x="74973" y="21057"/>
                  </a:moveTo>
                  <a:lnTo>
                    <a:pt x="69039" y="15390"/>
                  </a:lnTo>
                  <a:lnTo>
                    <a:pt x="62834" y="11746"/>
                  </a:lnTo>
                  <a:lnTo>
                    <a:pt x="55743" y="9846"/>
                  </a:lnTo>
                  <a:lnTo>
                    <a:pt x="47976" y="9690"/>
                  </a:lnTo>
                  <a:lnTo>
                    <a:pt x="39978" y="11606"/>
                  </a:lnTo>
                  <a:lnTo>
                    <a:pt x="32041" y="15584"/>
                  </a:lnTo>
                  <a:lnTo>
                    <a:pt x="24439" y="21330"/>
                  </a:lnTo>
                  <a:lnTo>
                    <a:pt x="17495" y="28462"/>
                  </a:lnTo>
                  <a:lnTo>
                    <a:pt x="11320" y="36627"/>
                  </a:lnTo>
                  <a:lnTo>
                    <a:pt x="6176" y="45699"/>
                  </a:lnTo>
                  <a:lnTo>
                    <a:pt x="2544" y="55764"/>
                  </a:lnTo>
                  <a:lnTo>
                    <a:pt x="546" y="66788"/>
                  </a:lnTo>
                  <a:lnTo>
                    <a:pt x="0" y="78461"/>
                  </a:lnTo>
                  <a:lnTo>
                    <a:pt x="613" y="90296"/>
                  </a:lnTo>
                  <a:lnTo>
                    <a:pt x="2106" y="101989"/>
                  </a:lnTo>
                  <a:lnTo>
                    <a:pt x="4562" y="113111"/>
                  </a:lnTo>
                  <a:lnTo>
                    <a:pt x="8413" y="123047"/>
                  </a:lnTo>
                  <a:lnTo>
                    <a:pt x="13781" y="131570"/>
                  </a:lnTo>
                  <a:lnTo>
                    <a:pt x="20504" y="138460"/>
                  </a:lnTo>
                  <a:lnTo>
                    <a:pt x="28311" y="143348"/>
                  </a:lnTo>
                  <a:lnTo>
                    <a:pt x="36930" y="146224"/>
                  </a:lnTo>
                  <a:lnTo>
                    <a:pt x="45971" y="147208"/>
                  </a:lnTo>
                  <a:lnTo>
                    <a:pt x="54953" y="146365"/>
                  </a:lnTo>
                  <a:lnTo>
                    <a:pt x="63614" y="143908"/>
                  </a:lnTo>
                  <a:lnTo>
                    <a:pt x="71731" y="139991"/>
                  </a:lnTo>
                  <a:lnTo>
                    <a:pt x="79038" y="134621"/>
                  </a:lnTo>
                  <a:lnTo>
                    <a:pt x="85471" y="127938"/>
                  </a:lnTo>
                  <a:lnTo>
                    <a:pt x="91131" y="120180"/>
                  </a:lnTo>
                  <a:lnTo>
                    <a:pt x="96174" y="111604"/>
                  </a:lnTo>
                  <a:lnTo>
                    <a:pt x="100743" y="102428"/>
                  </a:lnTo>
                  <a:lnTo>
                    <a:pt x="104475" y="92827"/>
                  </a:lnTo>
                  <a:lnTo>
                    <a:pt x="106545" y="82929"/>
                  </a:lnTo>
                  <a:lnTo>
                    <a:pt x="106637" y="72832"/>
                  </a:lnTo>
                  <a:lnTo>
                    <a:pt x="104902" y="62764"/>
                  </a:lnTo>
                  <a:lnTo>
                    <a:pt x="101678" y="53077"/>
                  </a:lnTo>
                  <a:lnTo>
                    <a:pt x="97324" y="43936"/>
                  </a:lnTo>
                  <a:lnTo>
                    <a:pt x="92070" y="35436"/>
                  </a:lnTo>
                  <a:lnTo>
                    <a:pt x="85282" y="26754"/>
                  </a:lnTo>
                  <a:lnTo>
                    <a:pt x="74136" y="16012"/>
                  </a:lnTo>
                  <a:lnTo>
                    <a:pt x="539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63751" y="4042943"/>
              <a:ext cx="126343" cy="167229"/>
            </a:xfrm>
            <a:custGeom>
              <a:avLst/>
              <a:gdLst/>
              <a:ahLst/>
              <a:cxnLst/>
              <a:rect l="0" t="0" r="0" b="0"/>
              <a:pathLst>
                <a:path w="126343" h="167229">
                  <a:moveTo>
                    <a:pt x="0" y="126342"/>
                  </a:moveTo>
                  <a:lnTo>
                    <a:pt x="2934" y="138009"/>
                  </a:lnTo>
                  <a:lnTo>
                    <a:pt x="5716" y="148499"/>
                  </a:lnTo>
                  <a:lnTo>
                    <a:pt x="8590" y="158721"/>
                  </a:lnTo>
                  <a:lnTo>
                    <a:pt x="10679" y="166092"/>
                  </a:lnTo>
                  <a:lnTo>
                    <a:pt x="10931" y="167228"/>
                  </a:lnTo>
                  <a:lnTo>
                    <a:pt x="9798" y="163237"/>
                  </a:lnTo>
                  <a:lnTo>
                    <a:pt x="7961" y="155777"/>
                  </a:lnTo>
                  <a:lnTo>
                    <a:pt x="6057" y="146050"/>
                  </a:lnTo>
                  <a:lnTo>
                    <a:pt x="4422" y="134848"/>
                  </a:lnTo>
                  <a:lnTo>
                    <a:pt x="3312" y="122849"/>
                  </a:lnTo>
                  <a:lnTo>
                    <a:pt x="3009" y="110693"/>
                  </a:lnTo>
                  <a:lnTo>
                    <a:pt x="3585" y="98730"/>
                  </a:lnTo>
                  <a:lnTo>
                    <a:pt x="5106" y="87233"/>
                  </a:lnTo>
                  <a:lnTo>
                    <a:pt x="7720" y="76500"/>
                  </a:lnTo>
                  <a:lnTo>
                    <a:pt x="11404" y="66629"/>
                  </a:lnTo>
                  <a:lnTo>
                    <a:pt x="15995" y="58185"/>
                  </a:lnTo>
                  <a:lnTo>
                    <a:pt x="21292" y="52248"/>
                  </a:lnTo>
                  <a:lnTo>
                    <a:pt x="27112" y="49188"/>
                  </a:lnTo>
                  <a:lnTo>
                    <a:pt x="33307" y="48913"/>
                  </a:lnTo>
                  <a:lnTo>
                    <a:pt x="39764" y="51230"/>
                  </a:lnTo>
                  <a:lnTo>
                    <a:pt x="46398" y="55749"/>
                  </a:lnTo>
                  <a:lnTo>
                    <a:pt x="52988" y="62001"/>
                  </a:lnTo>
                  <a:lnTo>
                    <a:pt x="59186" y="69542"/>
                  </a:lnTo>
                  <a:lnTo>
                    <a:pt x="64819" y="77931"/>
                  </a:lnTo>
                  <a:lnTo>
                    <a:pt x="69328" y="84056"/>
                  </a:lnTo>
                  <a:lnTo>
                    <a:pt x="72057" y="84298"/>
                  </a:lnTo>
                  <a:lnTo>
                    <a:pt x="73378" y="79754"/>
                  </a:lnTo>
                  <a:lnTo>
                    <a:pt x="74072" y="72147"/>
                  </a:lnTo>
                  <a:lnTo>
                    <a:pt x="74866" y="62888"/>
                  </a:lnTo>
                  <a:lnTo>
                    <a:pt x="76116" y="52840"/>
                  </a:lnTo>
                  <a:lnTo>
                    <a:pt x="78055" y="42609"/>
                  </a:lnTo>
                  <a:lnTo>
                    <a:pt x="80935" y="32717"/>
                  </a:lnTo>
                  <a:lnTo>
                    <a:pt x="84787" y="23400"/>
                  </a:lnTo>
                  <a:lnTo>
                    <a:pt x="89564" y="15156"/>
                  </a:lnTo>
                  <a:lnTo>
                    <a:pt x="95911" y="8150"/>
                  </a:lnTo>
                  <a:lnTo>
                    <a:pt x="106621" y="289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32207" y="408505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11" y="25841"/>
                  </a:lnTo>
                  <a:lnTo>
                    <a:pt x="11489" y="34881"/>
                  </a:lnTo>
                  <a:lnTo>
                    <a:pt x="14318" y="45170"/>
                  </a:lnTo>
                  <a:lnTo>
                    <a:pt x="17347" y="59854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16435" y="4048082"/>
              <a:ext cx="106102" cy="356612"/>
            </a:xfrm>
            <a:custGeom>
              <a:avLst/>
              <a:gdLst/>
              <a:ahLst/>
              <a:cxnLst/>
              <a:rect l="0" t="0" r="0" b="0"/>
              <a:pathLst>
                <a:path w="106102" h="356612">
                  <a:moveTo>
                    <a:pt x="0" y="79089"/>
                  </a:moveTo>
                  <a:lnTo>
                    <a:pt x="67" y="93691"/>
                  </a:lnTo>
                  <a:lnTo>
                    <a:pt x="707" y="106962"/>
                  </a:lnTo>
                  <a:lnTo>
                    <a:pt x="1999" y="120167"/>
                  </a:lnTo>
                  <a:lnTo>
                    <a:pt x="3686" y="133682"/>
                  </a:lnTo>
                  <a:lnTo>
                    <a:pt x="5354" y="147839"/>
                  </a:lnTo>
                  <a:lnTo>
                    <a:pt x="6772" y="162737"/>
                  </a:lnTo>
                  <a:lnTo>
                    <a:pt x="8043" y="177983"/>
                  </a:lnTo>
                  <a:lnTo>
                    <a:pt x="9502" y="192832"/>
                  </a:lnTo>
                  <a:lnTo>
                    <a:pt x="11334" y="206904"/>
                  </a:lnTo>
                  <a:lnTo>
                    <a:pt x="13566" y="220639"/>
                  </a:lnTo>
                  <a:lnTo>
                    <a:pt x="16142" y="235074"/>
                  </a:lnTo>
                  <a:lnTo>
                    <a:pt x="18989" y="250745"/>
                  </a:lnTo>
                  <a:lnTo>
                    <a:pt x="22038" y="267373"/>
                  </a:lnTo>
                  <a:lnTo>
                    <a:pt x="25230" y="284161"/>
                  </a:lnTo>
                  <a:lnTo>
                    <a:pt x="28523" y="300601"/>
                  </a:lnTo>
                  <a:lnTo>
                    <a:pt x="31886" y="316369"/>
                  </a:lnTo>
                  <a:lnTo>
                    <a:pt x="35296" y="331176"/>
                  </a:lnTo>
                  <a:lnTo>
                    <a:pt x="38744" y="344893"/>
                  </a:lnTo>
                  <a:lnTo>
                    <a:pt x="42393" y="354547"/>
                  </a:lnTo>
                  <a:lnTo>
                    <a:pt x="45730" y="356611"/>
                  </a:lnTo>
                  <a:lnTo>
                    <a:pt x="47605" y="352735"/>
                  </a:lnTo>
                  <a:lnTo>
                    <a:pt x="47950" y="345056"/>
                  </a:lnTo>
                  <a:lnTo>
                    <a:pt x="47105" y="335022"/>
                  </a:lnTo>
                  <a:lnTo>
                    <a:pt x="45409" y="323531"/>
                  </a:lnTo>
                  <a:lnTo>
                    <a:pt x="43126" y="311136"/>
                  </a:lnTo>
                  <a:lnTo>
                    <a:pt x="40441" y="298332"/>
                  </a:lnTo>
                  <a:lnTo>
                    <a:pt x="37486" y="285634"/>
                  </a:lnTo>
                  <a:lnTo>
                    <a:pt x="34352" y="273295"/>
                  </a:lnTo>
                  <a:lnTo>
                    <a:pt x="31263" y="261035"/>
                  </a:lnTo>
                  <a:lnTo>
                    <a:pt x="28568" y="248195"/>
                  </a:lnTo>
                  <a:lnTo>
                    <a:pt x="26418" y="234442"/>
                  </a:lnTo>
                  <a:lnTo>
                    <a:pt x="24635" y="219931"/>
                  </a:lnTo>
                  <a:lnTo>
                    <a:pt x="22824" y="205110"/>
                  </a:lnTo>
                  <a:lnTo>
                    <a:pt x="20754" y="190286"/>
                  </a:lnTo>
                  <a:lnTo>
                    <a:pt x="18532" y="175585"/>
                  </a:lnTo>
                  <a:lnTo>
                    <a:pt x="16494" y="161036"/>
                  </a:lnTo>
                  <a:lnTo>
                    <a:pt x="14826" y="146617"/>
                  </a:lnTo>
                  <a:lnTo>
                    <a:pt x="13553" y="132139"/>
                  </a:lnTo>
                  <a:lnTo>
                    <a:pt x="12624" y="117266"/>
                  </a:lnTo>
                  <a:lnTo>
                    <a:pt x="11969" y="101850"/>
                  </a:lnTo>
                  <a:lnTo>
                    <a:pt x="11682" y="86072"/>
                  </a:lnTo>
                  <a:lnTo>
                    <a:pt x="12014" y="70326"/>
                  </a:lnTo>
                  <a:lnTo>
                    <a:pt x="13061" y="54859"/>
                  </a:lnTo>
                  <a:lnTo>
                    <a:pt x="15087" y="40219"/>
                  </a:lnTo>
                  <a:lnTo>
                    <a:pt x="18581" y="27300"/>
                  </a:lnTo>
                  <a:lnTo>
                    <a:pt x="23677" y="16445"/>
                  </a:lnTo>
                  <a:lnTo>
                    <a:pt x="30202" y="7989"/>
                  </a:lnTo>
                  <a:lnTo>
                    <a:pt x="37870" y="2500"/>
                  </a:lnTo>
                  <a:lnTo>
                    <a:pt x="46392" y="0"/>
                  </a:lnTo>
                  <a:lnTo>
                    <a:pt x="55365" y="234"/>
                  </a:lnTo>
                  <a:lnTo>
                    <a:pt x="64301" y="2959"/>
                  </a:lnTo>
                  <a:lnTo>
                    <a:pt x="72931" y="7789"/>
                  </a:lnTo>
                  <a:lnTo>
                    <a:pt x="81028" y="14433"/>
                  </a:lnTo>
                  <a:lnTo>
                    <a:pt x="88321" y="22779"/>
                  </a:lnTo>
                  <a:lnTo>
                    <a:pt x="94735" y="32605"/>
                  </a:lnTo>
                  <a:lnTo>
                    <a:pt x="100043" y="43456"/>
                  </a:lnTo>
                  <a:lnTo>
                    <a:pt x="103786" y="54729"/>
                  </a:lnTo>
                  <a:lnTo>
                    <a:pt x="105850" y="66047"/>
                  </a:lnTo>
                  <a:lnTo>
                    <a:pt x="106101" y="77085"/>
                  </a:lnTo>
                  <a:lnTo>
                    <a:pt x="104225" y="87498"/>
                  </a:lnTo>
                  <a:lnTo>
                    <a:pt x="100259" y="97158"/>
                  </a:lnTo>
                  <a:lnTo>
                    <a:pt x="94398" y="105824"/>
                  </a:lnTo>
                  <a:lnTo>
                    <a:pt x="85936" y="113900"/>
                  </a:lnTo>
                  <a:lnTo>
                    <a:pt x="70779" y="122094"/>
                  </a:lnTo>
                  <a:lnTo>
                    <a:pt x="42114" y="1317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77433" y="4048165"/>
              <a:ext cx="165386" cy="117703"/>
            </a:xfrm>
            <a:custGeom>
              <a:avLst/>
              <a:gdLst/>
              <a:ahLst/>
              <a:cxnLst/>
              <a:rect l="0" t="0" r="0" b="0"/>
              <a:pathLst>
                <a:path w="165386" h="117703">
                  <a:moveTo>
                    <a:pt x="81157" y="57949"/>
                  </a:moveTo>
                  <a:lnTo>
                    <a:pt x="78156" y="46281"/>
                  </a:lnTo>
                  <a:lnTo>
                    <a:pt x="74734" y="35792"/>
                  </a:lnTo>
                  <a:lnTo>
                    <a:pt x="70533" y="25508"/>
                  </a:lnTo>
                  <a:lnTo>
                    <a:pt x="65461" y="15898"/>
                  </a:lnTo>
                  <a:lnTo>
                    <a:pt x="59331" y="8148"/>
                  </a:lnTo>
                  <a:lnTo>
                    <a:pt x="52152" y="2781"/>
                  </a:lnTo>
                  <a:lnTo>
                    <a:pt x="44237" y="0"/>
                  </a:lnTo>
                  <a:lnTo>
                    <a:pt x="36091" y="25"/>
                  </a:lnTo>
                  <a:lnTo>
                    <a:pt x="28033" y="2680"/>
                  </a:lnTo>
                  <a:lnTo>
                    <a:pt x="20507" y="7682"/>
                  </a:lnTo>
                  <a:lnTo>
                    <a:pt x="14139" y="14836"/>
                  </a:lnTo>
                  <a:lnTo>
                    <a:pt x="9157" y="23824"/>
                  </a:lnTo>
                  <a:lnTo>
                    <a:pt x="5458" y="34261"/>
                  </a:lnTo>
                  <a:lnTo>
                    <a:pt x="2801" y="45782"/>
                  </a:lnTo>
                  <a:lnTo>
                    <a:pt x="945" y="58073"/>
                  </a:lnTo>
                  <a:lnTo>
                    <a:pt x="0" y="70579"/>
                  </a:lnTo>
                  <a:lnTo>
                    <a:pt x="413" y="82515"/>
                  </a:lnTo>
                  <a:lnTo>
                    <a:pt x="2329" y="93489"/>
                  </a:lnTo>
                  <a:lnTo>
                    <a:pt x="5920" y="102992"/>
                  </a:lnTo>
                  <a:lnTo>
                    <a:pt x="11537" y="110246"/>
                  </a:lnTo>
                  <a:lnTo>
                    <a:pt x="19163" y="115043"/>
                  </a:lnTo>
                  <a:lnTo>
                    <a:pt x="28182" y="117485"/>
                  </a:lnTo>
                  <a:lnTo>
                    <a:pt x="37605" y="117702"/>
                  </a:lnTo>
                  <a:lnTo>
                    <a:pt x="46819" y="115997"/>
                  </a:lnTo>
                  <a:lnTo>
                    <a:pt x="55442" y="112603"/>
                  </a:lnTo>
                  <a:lnTo>
                    <a:pt x="63153" y="107592"/>
                  </a:lnTo>
                  <a:lnTo>
                    <a:pt x="69885" y="101149"/>
                  </a:lnTo>
                  <a:lnTo>
                    <a:pt x="75592" y="93385"/>
                  </a:lnTo>
                  <a:lnTo>
                    <a:pt x="80142" y="84271"/>
                  </a:lnTo>
                  <a:lnTo>
                    <a:pt x="83604" y="73987"/>
                  </a:lnTo>
                  <a:lnTo>
                    <a:pt x="87053" y="65203"/>
                  </a:lnTo>
                  <a:lnTo>
                    <a:pt x="91252" y="61613"/>
                  </a:lnTo>
                  <a:lnTo>
                    <a:pt x="95295" y="62991"/>
                  </a:lnTo>
                  <a:lnTo>
                    <a:pt x="99027" y="67797"/>
                  </a:lnTo>
                  <a:lnTo>
                    <a:pt x="102741" y="74591"/>
                  </a:lnTo>
                  <a:lnTo>
                    <a:pt x="106853" y="82233"/>
                  </a:lnTo>
                  <a:lnTo>
                    <a:pt x="111555" y="90074"/>
                  </a:lnTo>
                  <a:lnTo>
                    <a:pt x="117001" y="97346"/>
                  </a:lnTo>
                  <a:lnTo>
                    <a:pt x="123405" y="103043"/>
                  </a:lnTo>
                  <a:lnTo>
                    <a:pt x="130820" y="106774"/>
                  </a:lnTo>
                  <a:lnTo>
                    <a:pt x="139317" y="109244"/>
                  </a:lnTo>
                  <a:lnTo>
                    <a:pt x="150150" y="110479"/>
                  </a:lnTo>
                  <a:lnTo>
                    <a:pt x="165385" y="110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52269" y="3969243"/>
              <a:ext cx="85307" cy="179174"/>
            </a:xfrm>
            <a:custGeom>
              <a:avLst/>
              <a:gdLst/>
              <a:ahLst/>
              <a:cxnLst/>
              <a:rect l="0" t="0" r="0" b="0"/>
              <a:pathLst>
                <a:path w="85307" h="179174">
                  <a:moveTo>
                    <a:pt x="1078" y="115814"/>
                  </a:moveTo>
                  <a:lnTo>
                    <a:pt x="6879" y="124615"/>
                  </a:lnTo>
                  <a:lnTo>
                    <a:pt x="11803" y="132961"/>
                  </a:lnTo>
                  <a:lnTo>
                    <a:pt x="16305" y="141660"/>
                  </a:lnTo>
                  <a:lnTo>
                    <a:pt x="20526" y="150781"/>
                  </a:lnTo>
                  <a:lnTo>
                    <a:pt x="24540" y="160276"/>
                  </a:lnTo>
                  <a:lnTo>
                    <a:pt x="28386" y="169997"/>
                  </a:lnTo>
                  <a:lnTo>
                    <a:pt x="31542" y="177358"/>
                  </a:lnTo>
                  <a:lnTo>
                    <a:pt x="33131" y="179173"/>
                  </a:lnTo>
                  <a:lnTo>
                    <a:pt x="33104" y="176416"/>
                  </a:lnTo>
                  <a:lnTo>
                    <a:pt x="31877" y="170697"/>
                  </a:lnTo>
                  <a:lnTo>
                    <a:pt x="29850" y="163159"/>
                  </a:lnTo>
                  <a:lnTo>
                    <a:pt x="27305" y="154511"/>
                  </a:lnTo>
                  <a:lnTo>
                    <a:pt x="24424" y="145173"/>
                  </a:lnTo>
                  <a:lnTo>
                    <a:pt x="21329" y="135240"/>
                  </a:lnTo>
                  <a:lnTo>
                    <a:pt x="18091" y="124562"/>
                  </a:lnTo>
                  <a:lnTo>
                    <a:pt x="14761" y="113110"/>
                  </a:lnTo>
                  <a:lnTo>
                    <a:pt x="11371" y="101142"/>
                  </a:lnTo>
                  <a:lnTo>
                    <a:pt x="7941" y="89106"/>
                  </a:lnTo>
                  <a:lnTo>
                    <a:pt x="4497" y="77272"/>
                  </a:lnTo>
                  <a:lnTo>
                    <a:pt x="1541" y="65885"/>
                  </a:lnTo>
                  <a:lnTo>
                    <a:pt x="0" y="55238"/>
                  </a:lnTo>
                  <a:lnTo>
                    <a:pt x="274" y="45415"/>
                  </a:lnTo>
                  <a:lnTo>
                    <a:pt x="2597" y="36498"/>
                  </a:lnTo>
                  <a:lnTo>
                    <a:pt x="7281" y="28647"/>
                  </a:lnTo>
                  <a:lnTo>
                    <a:pt x="14246" y="21850"/>
                  </a:lnTo>
                  <a:lnTo>
                    <a:pt x="23098" y="16096"/>
                  </a:lnTo>
                  <a:lnTo>
                    <a:pt x="34498" y="10905"/>
                  </a:lnTo>
                  <a:lnTo>
                    <a:pt x="52797" y="5819"/>
                  </a:lnTo>
                  <a:lnTo>
                    <a:pt x="853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02555" y="3982553"/>
              <a:ext cx="166648" cy="197067"/>
            </a:xfrm>
            <a:custGeom>
              <a:avLst/>
              <a:gdLst/>
              <a:ahLst/>
              <a:cxnLst/>
              <a:rect l="0" t="0" r="0" b="0"/>
              <a:pathLst>
                <a:path w="166648" h="197067">
                  <a:moveTo>
                    <a:pt x="8719" y="102504"/>
                  </a:moveTo>
                  <a:lnTo>
                    <a:pt x="20387" y="102437"/>
                  </a:lnTo>
                  <a:lnTo>
                    <a:pt x="30877" y="101796"/>
                  </a:lnTo>
                  <a:lnTo>
                    <a:pt x="41169" y="100491"/>
                  </a:lnTo>
                  <a:lnTo>
                    <a:pt x="51125" y="98285"/>
                  </a:lnTo>
                  <a:lnTo>
                    <a:pt x="60172" y="94672"/>
                  </a:lnTo>
                  <a:lnTo>
                    <a:pt x="68054" y="89499"/>
                  </a:lnTo>
                  <a:lnTo>
                    <a:pt x="74831" y="82925"/>
                  </a:lnTo>
                  <a:lnTo>
                    <a:pt x="80696" y="75224"/>
                  </a:lnTo>
                  <a:lnTo>
                    <a:pt x="85850" y="66677"/>
                  </a:lnTo>
                  <a:lnTo>
                    <a:pt x="89990" y="57516"/>
                  </a:lnTo>
                  <a:lnTo>
                    <a:pt x="92342" y="47923"/>
                  </a:lnTo>
                  <a:lnTo>
                    <a:pt x="92623" y="38039"/>
                  </a:lnTo>
                  <a:lnTo>
                    <a:pt x="90846" y="28285"/>
                  </a:lnTo>
                  <a:lnTo>
                    <a:pt x="87062" y="19341"/>
                  </a:lnTo>
                  <a:lnTo>
                    <a:pt x="81514" y="11528"/>
                  </a:lnTo>
                  <a:lnTo>
                    <a:pt x="74552" y="5298"/>
                  </a:lnTo>
                  <a:lnTo>
                    <a:pt x="66525" y="1394"/>
                  </a:lnTo>
                  <a:lnTo>
                    <a:pt x="57735" y="0"/>
                  </a:lnTo>
                  <a:lnTo>
                    <a:pt x="48735" y="996"/>
                  </a:lnTo>
                  <a:lnTo>
                    <a:pt x="40306" y="4240"/>
                  </a:lnTo>
                  <a:lnTo>
                    <a:pt x="32827" y="9419"/>
                  </a:lnTo>
                  <a:lnTo>
                    <a:pt x="26315" y="16129"/>
                  </a:lnTo>
                  <a:lnTo>
                    <a:pt x="20625" y="23986"/>
                  </a:lnTo>
                  <a:lnTo>
                    <a:pt x="15578" y="32681"/>
                  </a:lnTo>
                  <a:lnTo>
                    <a:pt x="11169" y="42296"/>
                  </a:lnTo>
                  <a:lnTo>
                    <a:pt x="7571" y="53266"/>
                  </a:lnTo>
                  <a:lnTo>
                    <a:pt x="4813" y="65719"/>
                  </a:lnTo>
                  <a:lnTo>
                    <a:pt x="2790" y="79337"/>
                  </a:lnTo>
                  <a:lnTo>
                    <a:pt x="1348" y="93550"/>
                  </a:lnTo>
                  <a:lnTo>
                    <a:pt x="349" y="107958"/>
                  </a:lnTo>
                  <a:lnTo>
                    <a:pt x="0" y="122208"/>
                  </a:lnTo>
                  <a:lnTo>
                    <a:pt x="823" y="135922"/>
                  </a:lnTo>
                  <a:lnTo>
                    <a:pt x="3013" y="148948"/>
                  </a:lnTo>
                  <a:lnTo>
                    <a:pt x="6620" y="160999"/>
                  </a:lnTo>
                  <a:lnTo>
                    <a:pt x="11715" y="171574"/>
                  </a:lnTo>
                  <a:lnTo>
                    <a:pt x="18186" y="180532"/>
                  </a:lnTo>
                  <a:lnTo>
                    <a:pt x="25956" y="187718"/>
                  </a:lnTo>
                  <a:lnTo>
                    <a:pt x="35065" y="192805"/>
                  </a:lnTo>
                  <a:lnTo>
                    <a:pt x="45409" y="195819"/>
                  </a:lnTo>
                  <a:lnTo>
                    <a:pt x="56606" y="197066"/>
                  </a:lnTo>
                  <a:lnTo>
                    <a:pt x="68114" y="196931"/>
                  </a:lnTo>
                  <a:lnTo>
                    <a:pt x="79588" y="195768"/>
                  </a:lnTo>
                  <a:lnTo>
                    <a:pt x="90732" y="193703"/>
                  </a:lnTo>
                  <a:lnTo>
                    <a:pt x="101215" y="190647"/>
                  </a:lnTo>
                  <a:lnTo>
                    <a:pt x="110931" y="186642"/>
                  </a:lnTo>
                  <a:lnTo>
                    <a:pt x="120034" y="182136"/>
                  </a:lnTo>
                  <a:lnTo>
                    <a:pt x="129937" y="177479"/>
                  </a:lnTo>
                  <a:lnTo>
                    <a:pt x="143746" y="172263"/>
                  </a:lnTo>
                  <a:lnTo>
                    <a:pt x="166647" y="1656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69202" y="3990300"/>
              <a:ext cx="226504" cy="200043"/>
            </a:xfrm>
            <a:custGeom>
              <a:avLst/>
              <a:gdLst/>
              <a:ahLst/>
              <a:cxnLst/>
              <a:rect l="0" t="0" r="0" b="0"/>
              <a:pathLst>
                <a:path w="226504" h="200043">
                  <a:moveTo>
                    <a:pt x="168456" y="0"/>
                  </a:moveTo>
                  <a:lnTo>
                    <a:pt x="156788" y="67"/>
                  </a:lnTo>
                  <a:lnTo>
                    <a:pt x="146299" y="708"/>
                  </a:lnTo>
                  <a:lnTo>
                    <a:pt x="135997" y="2009"/>
                  </a:lnTo>
                  <a:lnTo>
                    <a:pt x="125696" y="4041"/>
                  </a:lnTo>
                  <a:lnTo>
                    <a:pt x="115352" y="7006"/>
                  </a:lnTo>
                  <a:lnTo>
                    <a:pt x="104968" y="10930"/>
                  </a:lnTo>
                  <a:lnTo>
                    <a:pt x="94712" y="15852"/>
                  </a:lnTo>
                  <a:lnTo>
                    <a:pt x="84902" y="21904"/>
                  </a:lnTo>
                  <a:lnTo>
                    <a:pt x="75689" y="29049"/>
                  </a:lnTo>
                  <a:lnTo>
                    <a:pt x="67539" y="37116"/>
                  </a:lnTo>
                  <a:lnTo>
                    <a:pt x="61274" y="45902"/>
                  </a:lnTo>
                  <a:lnTo>
                    <a:pt x="57186" y="55199"/>
                  </a:lnTo>
                  <a:lnTo>
                    <a:pt x="55408" y="64202"/>
                  </a:lnTo>
                  <a:lnTo>
                    <a:pt x="56177" y="71569"/>
                  </a:lnTo>
                  <a:lnTo>
                    <a:pt x="59367" y="76700"/>
                  </a:lnTo>
                  <a:lnTo>
                    <a:pt x="64743" y="79667"/>
                  </a:lnTo>
                  <a:lnTo>
                    <a:pt x="72156" y="80835"/>
                  </a:lnTo>
                  <a:lnTo>
                    <a:pt x="81321" y="80627"/>
                  </a:lnTo>
                  <a:lnTo>
                    <a:pt x="91879" y="79576"/>
                  </a:lnTo>
                  <a:lnTo>
                    <a:pt x="103480" y="78283"/>
                  </a:lnTo>
                  <a:lnTo>
                    <a:pt x="115831" y="77097"/>
                  </a:lnTo>
                  <a:lnTo>
                    <a:pt x="128546" y="76308"/>
                  </a:lnTo>
                  <a:lnTo>
                    <a:pt x="141156" y="76229"/>
                  </a:lnTo>
                  <a:lnTo>
                    <a:pt x="153413" y="76960"/>
                  </a:lnTo>
                  <a:lnTo>
                    <a:pt x="165271" y="78587"/>
                  </a:lnTo>
                  <a:lnTo>
                    <a:pt x="176774" y="81273"/>
                  </a:lnTo>
                  <a:lnTo>
                    <a:pt x="187988" y="85010"/>
                  </a:lnTo>
                  <a:lnTo>
                    <a:pt x="198655" y="89805"/>
                  </a:lnTo>
                  <a:lnTo>
                    <a:pt x="208220" y="95773"/>
                  </a:lnTo>
                  <a:lnTo>
                    <a:pt x="216452" y="102857"/>
                  </a:lnTo>
                  <a:lnTo>
                    <a:pt x="222792" y="110714"/>
                  </a:lnTo>
                  <a:lnTo>
                    <a:pt x="226239" y="118826"/>
                  </a:lnTo>
                  <a:lnTo>
                    <a:pt x="226503" y="126867"/>
                  </a:lnTo>
                  <a:lnTo>
                    <a:pt x="223594" y="134552"/>
                  </a:lnTo>
                  <a:lnTo>
                    <a:pt x="217463" y="141560"/>
                  </a:lnTo>
                  <a:lnTo>
                    <a:pt x="208418" y="147784"/>
                  </a:lnTo>
                  <a:lnTo>
                    <a:pt x="197163" y="153133"/>
                  </a:lnTo>
                  <a:lnTo>
                    <a:pt x="184570" y="157436"/>
                  </a:lnTo>
                  <a:lnTo>
                    <a:pt x="171259" y="160707"/>
                  </a:lnTo>
                  <a:lnTo>
                    <a:pt x="157581" y="163262"/>
                  </a:lnTo>
                  <a:lnTo>
                    <a:pt x="143721" y="165600"/>
                  </a:lnTo>
                  <a:lnTo>
                    <a:pt x="129770" y="168031"/>
                  </a:lnTo>
                  <a:lnTo>
                    <a:pt x="115774" y="170667"/>
                  </a:lnTo>
                  <a:lnTo>
                    <a:pt x="101757" y="173516"/>
                  </a:lnTo>
                  <a:lnTo>
                    <a:pt x="87733" y="176546"/>
                  </a:lnTo>
                  <a:lnTo>
                    <a:pt x="73873" y="179717"/>
                  </a:lnTo>
                  <a:lnTo>
                    <a:pt x="60485" y="182992"/>
                  </a:lnTo>
                  <a:lnTo>
                    <a:pt x="47715" y="186336"/>
                  </a:lnTo>
                  <a:lnTo>
                    <a:pt x="35982" y="189574"/>
                  </a:lnTo>
                  <a:lnTo>
                    <a:pt x="24909" y="192713"/>
                  </a:lnTo>
                  <a:lnTo>
                    <a:pt x="13526" y="19602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79564" y="4032414"/>
              <a:ext cx="52644" cy="31587"/>
            </a:xfrm>
            <a:custGeom>
              <a:avLst/>
              <a:gdLst/>
              <a:ahLst/>
              <a:cxnLst/>
              <a:rect l="0" t="0" r="0" b="0"/>
              <a:pathLst>
                <a:path w="52644" h="31587">
                  <a:moveTo>
                    <a:pt x="52643" y="31586"/>
                  </a:moveTo>
                  <a:lnTo>
                    <a:pt x="46708" y="25785"/>
                  </a:lnTo>
                  <a:lnTo>
                    <a:pt x="40504" y="20861"/>
                  </a:lnTo>
                  <a:lnTo>
                    <a:pt x="33422" y="16363"/>
                  </a:lnTo>
                  <a:lnTo>
                    <a:pt x="25969" y="12301"/>
                  </a:lnTo>
                  <a:lnTo>
                    <a:pt x="18461" y="8494"/>
                  </a:lnTo>
                  <a:lnTo>
                    <a:pt x="10236" y="46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85098" y="4010413"/>
              <a:ext cx="195462" cy="137816"/>
            </a:xfrm>
            <a:custGeom>
              <a:avLst/>
              <a:gdLst/>
              <a:ahLst/>
              <a:cxnLst/>
              <a:rect l="0" t="0" r="0" b="0"/>
              <a:pathLst>
                <a:path w="195462" h="137816">
                  <a:moveTo>
                    <a:pt x="0" y="32530"/>
                  </a:moveTo>
                  <a:lnTo>
                    <a:pt x="2934" y="44265"/>
                  </a:lnTo>
                  <a:lnTo>
                    <a:pt x="5716" y="55394"/>
                  </a:lnTo>
                  <a:lnTo>
                    <a:pt x="8612" y="66997"/>
                  </a:lnTo>
                  <a:lnTo>
                    <a:pt x="11479" y="79331"/>
                  </a:lnTo>
                  <a:lnTo>
                    <a:pt x="13996" y="92639"/>
                  </a:lnTo>
                  <a:lnTo>
                    <a:pt x="16002" y="106912"/>
                  </a:lnTo>
                  <a:lnTo>
                    <a:pt x="17323" y="120666"/>
                  </a:lnTo>
                  <a:lnTo>
                    <a:pt x="17086" y="129865"/>
                  </a:lnTo>
                  <a:lnTo>
                    <a:pt x="15004" y="131833"/>
                  </a:lnTo>
                  <a:lnTo>
                    <a:pt x="12235" y="127739"/>
                  </a:lnTo>
                  <a:lnTo>
                    <a:pt x="9404" y="119474"/>
                  </a:lnTo>
                  <a:lnTo>
                    <a:pt x="6919" y="108702"/>
                  </a:lnTo>
                  <a:lnTo>
                    <a:pt x="4946" y="96522"/>
                  </a:lnTo>
                  <a:lnTo>
                    <a:pt x="3635" y="83723"/>
                  </a:lnTo>
                  <a:lnTo>
                    <a:pt x="3211" y="70959"/>
                  </a:lnTo>
                  <a:lnTo>
                    <a:pt x="3719" y="58554"/>
                  </a:lnTo>
                  <a:lnTo>
                    <a:pt x="5366" y="46743"/>
                  </a:lnTo>
                  <a:lnTo>
                    <a:pt x="8600" y="35792"/>
                  </a:lnTo>
                  <a:lnTo>
                    <a:pt x="13514" y="25772"/>
                  </a:lnTo>
                  <a:lnTo>
                    <a:pt x="19745" y="17226"/>
                  </a:lnTo>
                  <a:lnTo>
                    <a:pt x="26682" y="11219"/>
                  </a:lnTo>
                  <a:lnTo>
                    <a:pt x="33896" y="8118"/>
                  </a:lnTo>
                  <a:lnTo>
                    <a:pt x="41008" y="7985"/>
                  </a:lnTo>
                  <a:lnTo>
                    <a:pt x="47623" y="10929"/>
                  </a:lnTo>
                  <a:lnTo>
                    <a:pt x="53584" y="16683"/>
                  </a:lnTo>
                  <a:lnTo>
                    <a:pt x="58925" y="24577"/>
                  </a:lnTo>
                  <a:lnTo>
                    <a:pt x="63753" y="33760"/>
                  </a:lnTo>
                  <a:lnTo>
                    <a:pt x="68177" y="43555"/>
                  </a:lnTo>
                  <a:lnTo>
                    <a:pt x="71808" y="51038"/>
                  </a:lnTo>
                  <a:lnTo>
                    <a:pt x="74301" y="52915"/>
                  </a:lnTo>
                  <a:lnTo>
                    <a:pt x="76286" y="50276"/>
                  </a:lnTo>
                  <a:lnTo>
                    <a:pt x="78458" y="44881"/>
                  </a:lnTo>
                  <a:lnTo>
                    <a:pt x="81350" y="38138"/>
                  </a:lnTo>
                  <a:lnTo>
                    <a:pt x="85141" y="30871"/>
                  </a:lnTo>
                  <a:lnTo>
                    <a:pt x="89933" y="23632"/>
                  </a:lnTo>
                  <a:lnTo>
                    <a:pt x="95878" y="16887"/>
                  </a:lnTo>
                  <a:lnTo>
                    <a:pt x="102941" y="10825"/>
                  </a:lnTo>
                  <a:lnTo>
                    <a:pt x="110950" y="5746"/>
                  </a:lnTo>
                  <a:lnTo>
                    <a:pt x="119693" y="2152"/>
                  </a:lnTo>
                  <a:lnTo>
                    <a:pt x="128975" y="186"/>
                  </a:lnTo>
                  <a:lnTo>
                    <a:pt x="138476" y="0"/>
                  </a:lnTo>
                  <a:lnTo>
                    <a:pt x="147775" y="1919"/>
                  </a:lnTo>
                  <a:lnTo>
                    <a:pt x="156651" y="5914"/>
                  </a:lnTo>
                  <a:lnTo>
                    <a:pt x="164916" y="11681"/>
                  </a:lnTo>
                  <a:lnTo>
                    <a:pt x="172320" y="18830"/>
                  </a:lnTo>
                  <a:lnTo>
                    <a:pt x="178815" y="27009"/>
                  </a:lnTo>
                  <a:lnTo>
                    <a:pt x="184347" y="36091"/>
                  </a:lnTo>
                  <a:lnTo>
                    <a:pt x="188772" y="46164"/>
                  </a:lnTo>
                  <a:lnTo>
                    <a:pt x="192117" y="57193"/>
                  </a:lnTo>
                  <a:lnTo>
                    <a:pt x="194381" y="68869"/>
                  </a:lnTo>
                  <a:lnTo>
                    <a:pt x="195461" y="80706"/>
                  </a:lnTo>
                  <a:lnTo>
                    <a:pt x="195414" y="92396"/>
                  </a:lnTo>
                  <a:lnTo>
                    <a:pt x="194581" y="103385"/>
                  </a:lnTo>
                  <a:lnTo>
                    <a:pt x="193409" y="113869"/>
                  </a:lnTo>
                  <a:lnTo>
                    <a:pt x="191797" y="124764"/>
                  </a:lnTo>
                  <a:lnTo>
                    <a:pt x="189514" y="13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33055" y="4032414"/>
              <a:ext cx="136997" cy="147927"/>
            </a:xfrm>
            <a:custGeom>
              <a:avLst/>
              <a:gdLst/>
              <a:ahLst/>
              <a:cxnLst/>
              <a:rect l="0" t="0" r="0" b="0"/>
              <a:pathLst>
                <a:path w="136997" h="147927">
                  <a:moveTo>
                    <a:pt x="67899" y="0"/>
                  </a:moveTo>
                  <a:lnTo>
                    <a:pt x="59097" y="3001"/>
                  </a:lnTo>
                  <a:lnTo>
                    <a:pt x="50750" y="6423"/>
                  </a:lnTo>
                  <a:lnTo>
                    <a:pt x="42061" y="10629"/>
                  </a:lnTo>
                  <a:lnTo>
                    <a:pt x="33286" y="15874"/>
                  </a:lnTo>
                  <a:lnTo>
                    <a:pt x="25087" y="22652"/>
                  </a:lnTo>
                  <a:lnTo>
                    <a:pt x="17806" y="31093"/>
                  </a:lnTo>
                  <a:lnTo>
                    <a:pt x="11616" y="41179"/>
                  </a:lnTo>
                  <a:lnTo>
                    <a:pt x="6684" y="52919"/>
                  </a:lnTo>
                  <a:lnTo>
                    <a:pt x="2972" y="66135"/>
                  </a:lnTo>
                  <a:lnTo>
                    <a:pt x="615" y="80058"/>
                  </a:lnTo>
                  <a:lnTo>
                    <a:pt x="0" y="93475"/>
                  </a:lnTo>
                  <a:lnTo>
                    <a:pt x="1181" y="105745"/>
                  </a:lnTo>
                  <a:lnTo>
                    <a:pt x="4091" y="116606"/>
                  </a:lnTo>
                  <a:lnTo>
                    <a:pt x="8711" y="125911"/>
                  </a:lnTo>
                  <a:lnTo>
                    <a:pt x="14854" y="133751"/>
                  </a:lnTo>
                  <a:lnTo>
                    <a:pt x="22232" y="140051"/>
                  </a:lnTo>
                  <a:lnTo>
                    <a:pt x="30546" y="144476"/>
                  </a:lnTo>
                  <a:lnTo>
                    <a:pt x="39543" y="147014"/>
                  </a:lnTo>
                  <a:lnTo>
                    <a:pt x="49022" y="147926"/>
                  </a:lnTo>
                  <a:lnTo>
                    <a:pt x="58836" y="147559"/>
                  </a:lnTo>
                  <a:lnTo>
                    <a:pt x="68878" y="146233"/>
                  </a:lnTo>
                  <a:lnTo>
                    <a:pt x="78909" y="143886"/>
                  </a:lnTo>
                  <a:lnTo>
                    <a:pt x="88571" y="140110"/>
                  </a:lnTo>
                  <a:lnTo>
                    <a:pt x="97696" y="134792"/>
                  </a:lnTo>
                  <a:lnTo>
                    <a:pt x="106128" y="128103"/>
                  </a:lnTo>
                  <a:lnTo>
                    <a:pt x="113646" y="120317"/>
                  </a:lnTo>
                  <a:lnTo>
                    <a:pt x="120217" y="111704"/>
                  </a:lnTo>
                  <a:lnTo>
                    <a:pt x="125799" y="102327"/>
                  </a:lnTo>
                  <a:lnTo>
                    <a:pt x="130259" y="92056"/>
                  </a:lnTo>
                  <a:lnTo>
                    <a:pt x="133627" y="80893"/>
                  </a:lnTo>
                  <a:lnTo>
                    <a:pt x="135907" y="69127"/>
                  </a:lnTo>
                  <a:lnTo>
                    <a:pt x="136996" y="57229"/>
                  </a:lnTo>
                  <a:lnTo>
                    <a:pt x="136944" y="45495"/>
                  </a:lnTo>
                  <a:lnTo>
                    <a:pt x="135603" y="34345"/>
                  </a:lnTo>
                  <a:lnTo>
                    <a:pt x="132577" y="24389"/>
                  </a:lnTo>
                  <a:lnTo>
                    <a:pt x="127803" y="15855"/>
                  </a:lnTo>
                  <a:lnTo>
                    <a:pt x="121579" y="8964"/>
                  </a:lnTo>
                  <a:lnTo>
                    <a:pt x="113570" y="3550"/>
                  </a:lnTo>
                  <a:lnTo>
                    <a:pt x="100837" y="255"/>
                  </a:lnTo>
                  <a:lnTo>
                    <a:pt x="784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27295" y="3979772"/>
              <a:ext cx="105286" cy="200053"/>
            </a:xfrm>
            <a:custGeom>
              <a:avLst/>
              <a:gdLst/>
              <a:ahLst/>
              <a:cxnLst/>
              <a:rect l="0" t="0" r="0" b="0"/>
              <a:pathLst>
                <a:path w="105286" h="200053">
                  <a:moveTo>
                    <a:pt x="0" y="136870"/>
                  </a:moveTo>
                  <a:lnTo>
                    <a:pt x="5801" y="145671"/>
                  </a:lnTo>
                  <a:lnTo>
                    <a:pt x="10725" y="154018"/>
                  </a:lnTo>
                  <a:lnTo>
                    <a:pt x="15232" y="162717"/>
                  </a:lnTo>
                  <a:lnTo>
                    <a:pt x="19626" y="171838"/>
                  </a:lnTo>
                  <a:lnTo>
                    <a:pt x="24288" y="181333"/>
                  </a:lnTo>
                  <a:lnTo>
                    <a:pt x="29389" y="191054"/>
                  </a:lnTo>
                  <a:lnTo>
                    <a:pt x="34450" y="198410"/>
                  </a:lnTo>
                  <a:lnTo>
                    <a:pt x="37994" y="200052"/>
                  </a:lnTo>
                  <a:lnTo>
                    <a:pt x="38924" y="196647"/>
                  </a:lnTo>
                  <a:lnTo>
                    <a:pt x="37490" y="189678"/>
                  </a:lnTo>
                  <a:lnTo>
                    <a:pt x="34460" y="180488"/>
                  </a:lnTo>
                  <a:lnTo>
                    <a:pt x="30670" y="170191"/>
                  </a:lnTo>
                  <a:lnTo>
                    <a:pt x="26645" y="159452"/>
                  </a:lnTo>
                  <a:lnTo>
                    <a:pt x="22789" y="148426"/>
                  </a:lnTo>
                  <a:lnTo>
                    <a:pt x="19495" y="136939"/>
                  </a:lnTo>
                  <a:lnTo>
                    <a:pt x="16912" y="124909"/>
                  </a:lnTo>
                  <a:lnTo>
                    <a:pt x="15158" y="112536"/>
                  </a:lnTo>
                  <a:lnTo>
                    <a:pt x="14421" y="100220"/>
                  </a:lnTo>
                  <a:lnTo>
                    <a:pt x="14705" y="88195"/>
                  </a:lnTo>
                  <a:lnTo>
                    <a:pt x="16029" y="76678"/>
                  </a:lnTo>
                  <a:lnTo>
                    <a:pt x="18513" y="65943"/>
                  </a:lnTo>
                  <a:lnTo>
                    <a:pt x="22113" y="56058"/>
                  </a:lnTo>
                  <a:lnTo>
                    <a:pt x="26818" y="46929"/>
                  </a:lnTo>
                  <a:lnTo>
                    <a:pt x="32724" y="38403"/>
                  </a:lnTo>
                  <a:lnTo>
                    <a:pt x="39772" y="30339"/>
                  </a:lnTo>
                  <a:lnTo>
                    <a:pt x="47893" y="22912"/>
                  </a:lnTo>
                  <a:lnTo>
                    <a:pt x="58208" y="15885"/>
                  </a:lnTo>
                  <a:lnTo>
                    <a:pt x="74975" y="86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58096" y="4007959"/>
              <a:ext cx="153470" cy="183126"/>
            </a:xfrm>
            <a:custGeom>
              <a:avLst/>
              <a:gdLst/>
              <a:ahLst/>
              <a:cxnLst/>
              <a:rect l="0" t="0" r="0" b="0"/>
              <a:pathLst>
                <a:path w="153470" h="183126">
                  <a:moveTo>
                    <a:pt x="16598" y="87626"/>
                  </a:moveTo>
                  <a:lnTo>
                    <a:pt x="28266" y="87560"/>
                  </a:lnTo>
                  <a:lnTo>
                    <a:pt x="38755" y="86919"/>
                  </a:lnTo>
                  <a:lnTo>
                    <a:pt x="49057" y="85623"/>
                  </a:lnTo>
                  <a:lnTo>
                    <a:pt x="59358" y="83763"/>
                  </a:lnTo>
                  <a:lnTo>
                    <a:pt x="69702" y="81447"/>
                  </a:lnTo>
                  <a:lnTo>
                    <a:pt x="80082" y="78771"/>
                  </a:lnTo>
                  <a:lnTo>
                    <a:pt x="90165" y="75501"/>
                  </a:lnTo>
                  <a:lnTo>
                    <a:pt x="99326" y="71098"/>
                  </a:lnTo>
                  <a:lnTo>
                    <a:pt x="107285" y="65360"/>
                  </a:lnTo>
                  <a:lnTo>
                    <a:pt x="113611" y="58558"/>
                  </a:lnTo>
                  <a:lnTo>
                    <a:pt x="117579" y="51229"/>
                  </a:lnTo>
                  <a:lnTo>
                    <a:pt x="119020" y="43745"/>
                  </a:lnTo>
                  <a:lnTo>
                    <a:pt x="118225" y="36280"/>
                  </a:lnTo>
                  <a:lnTo>
                    <a:pt x="115649" y="28896"/>
                  </a:lnTo>
                  <a:lnTo>
                    <a:pt x="111727" y="21609"/>
                  </a:lnTo>
                  <a:lnTo>
                    <a:pt x="106506" y="14734"/>
                  </a:lnTo>
                  <a:lnTo>
                    <a:pt x="99654" y="8869"/>
                  </a:lnTo>
                  <a:lnTo>
                    <a:pt x="91130" y="4266"/>
                  </a:lnTo>
                  <a:lnTo>
                    <a:pt x="81476" y="1176"/>
                  </a:lnTo>
                  <a:lnTo>
                    <a:pt x="71613" y="0"/>
                  </a:lnTo>
                  <a:lnTo>
                    <a:pt x="62091" y="773"/>
                  </a:lnTo>
                  <a:lnTo>
                    <a:pt x="53090" y="3393"/>
                  </a:lnTo>
                  <a:lnTo>
                    <a:pt x="44591" y="7810"/>
                  </a:lnTo>
                  <a:lnTo>
                    <a:pt x="36511" y="13815"/>
                  </a:lnTo>
                  <a:lnTo>
                    <a:pt x="28916" y="21098"/>
                  </a:lnTo>
                  <a:lnTo>
                    <a:pt x="22027" y="29348"/>
                  </a:lnTo>
                  <a:lnTo>
                    <a:pt x="15910" y="38306"/>
                  </a:lnTo>
                  <a:lnTo>
                    <a:pt x="10647" y="47929"/>
                  </a:lnTo>
                  <a:lnTo>
                    <a:pt x="6410" y="58373"/>
                  </a:lnTo>
                  <a:lnTo>
                    <a:pt x="3195" y="69654"/>
                  </a:lnTo>
                  <a:lnTo>
                    <a:pt x="1019" y="81502"/>
                  </a:lnTo>
                  <a:lnTo>
                    <a:pt x="0" y="93454"/>
                  </a:lnTo>
                  <a:lnTo>
                    <a:pt x="96" y="105236"/>
                  </a:lnTo>
                  <a:lnTo>
                    <a:pt x="1294" y="116757"/>
                  </a:lnTo>
                  <a:lnTo>
                    <a:pt x="3694" y="128026"/>
                  </a:lnTo>
                  <a:lnTo>
                    <a:pt x="7238" y="139078"/>
                  </a:lnTo>
                  <a:lnTo>
                    <a:pt x="11905" y="149636"/>
                  </a:lnTo>
                  <a:lnTo>
                    <a:pt x="17787" y="159127"/>
                  </a:lnTo>
                  <a:lnTo>
                    <a:pt x="24818" y="167318"/>
                  </a:lnTo>
                  <a:lnTo>
                    <a:pt x="32810" y="173970"/>
                  </a:lnTo>
                  <a:lnTo>
                    <a:pt x="41544" y="178691"/>
                  </a:lnTo>
                  <a:lnTo>
                    <a:pt x="50831" y="181461"/>
                  </a:lnTo>
                  <a:lnTo>
                    <a:pt x="60676" y="182712"/>
                  </a:lnTo>
                  <a:lnTo>
                    <a:pt x="71269" y="183111"/>
                  </a:lnTo>
                  <a:lnTo>
                    <a:pt x="82647" y="183125"/>
                  </a:lnTo>
                  <a:lnTo>
                    <a:pt x="94491" y="182804"/>
                  </a:lnTo>
                  <a:lnTo>
                    <a:pt x="107587" y="181745"/>
                  </a:lnTo>
                  <a:lnTo>
                    <a:pt x="125321" y="178745"/>
                  </a:lnTo>
                  <a:lnTo>
                    <a:pt x="153469" y="171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01119" y="3842901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9"/>
                  </a:lnTo>
                  <a:lnTo>
                    <a:pt x="0" y="103742"/>
                  </a:lnTo>
                  <a:lnTo>
                    <a:pt x="0" y="120347"/>
                  </a:lnTo>
                  <a:lnTo>
                    <a:pt x="5" y="138576"/>
                  </a:lnTo>
                  <a:lnTo>
                    <a:pt x="177" y="157717"/>
                  </a:lnTo>
                  <a:lnTo>
                    <a:pt x="826" y="176272"/>
                  </a:lnTo>
                  <a:lnTo>
                    <a:pt x="2074" y="193429"/>
                  </a:lnTo>
                  <a:lnTo>
                    <a:pt x="3727" y="209541"/>
                  </a:lnTo>
                  <a:lnTo>
                    <a:pt x="5375" y="225722"/>
                  </a:lnTo>
                  <a:lnTo>
                    <a:pt x="6778" y="242640"/>
                  </a:lnTo>
                  <a:lnTo>
                    <a:pt x="7870" y="260310"/>
                  </a:lnTo>
                  <a:lnTo>
                    <a:pt x="8678" y="278344"/>
                  </a:lnTo>
                  <a:lnTo>
                    <a:pt x="9257" y="296441"/>
                  </a:lnTo>
                  <a:lnTo>
                    <a:pt x="9663" y="314288"/>
                  </a:lnTo>
                  <a:lnTo>
                    <a:pt x="9987" y="333564"/>
                  </a:lnTo>
                  <a:lnTo>
                    <a:pt x="10259" y="359311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85306" y="4000829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98767" y="67"/>
                  </a:lnTo>
                  <a:lnTo>
                    <a:pt x="186998" y="706"/>
                  </a:lnTo>
                  <a:lnTo>
                    <a:pt x="174103" y="1999"/>
                  </a:lnTo>
                  <a:lnTo>
                    <a:pt x="160082" y="3686"/>
                  </a:lnTo>
                  <a:lnTo>
                    <a:pt x="145105" y="5354"/>
                  </a:lnTo>
                  <a:lnTo>
                    <a:pt x="129388" y="6772"/>
                  </a:lnTo>
                  <a:lnTo>
                    <a:pt x="113285" y="8043"/>
                  </a:lnTo>
                  <a:lnTo>
                    <a:pt x="97261" y="9502"/>
                  </a:lnTo>
                  <a:lnTo>
                    <a:pt x="81573" y="11329"/>
                  </a:lnTo>
                  <a:lnTo>
                    <a:pt x="66491" y="13398"/>
                  </a:lnTo>
                  <a:lnTo>
                    <a:pt x="50708" y="15549"/>
                  </a:lnTo>
                  <a:lnTo>
                    <a:pt x="30604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06404" y="3790259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7" y="58279"/>
                  </a:lnTo>
                  <a:lnTo>
                    <a:pt x="5354" y="74104"/>
                  </a:lnTo>
                  <a:lnTo>
                    <a:pt x="6768" y="90424"/>
                  </a:lnTo>
                  <a:lnTo>
                    <a:pt x="7866" y="107114"/>
                  </a:lnTo>
                  <a:lnTo>
                    <a:pt x="8676" y="124070"/>
                  </a:lnTo>
                  <a:lnTo>
                    <a:pt x="9260" y="141206"/>
                  </a:lnTo>
                  <a:lnTo>
                    <a:pt x="9839" y="158134"/>
                  </a:lnTo>
                  <a:lnTo>
                    <a:pt x="10767" y="174199"/>
                  </a:lnTo>
                  <a:lnTo>
                    <a:pt x="12207" y="189126"/>
                  </a:lnTo>
                  <a:lnTo>
                    <a:pt x="13990" y="203284"/>
                  </a:lnTo>
                  <a:lnTo>
                    <a:pt x="15725" y="217479"/>
                  </a:lnTo>
                  <a:lnTo>
                    <a:pt x="17187" y="232179"/>
                  </a:lnTo>
                  <a:lnTo>
                    <a:pt x="18320" y="247343"/>
                  </a:lnTo>
                  <a:lnTo>
                    <a:pt x="19154" y="262610"/>
                  </a:lnTo>
                  <a:lnTo>
                    <a:pt x="19750" y="277736"/>
                  </a:lnTo>
                  <a:lnTo>
                    <a:pt x="20166" y="292641"/>
                  </a:lnTo>
                  <a:lnTo>
                    <a:pt x="20454" y="307328"/>
                  </a:lnTo>
                  <a:lnTo>
                    <a:pt x="20651" y="321732"/>
                  </a:lnTo>
                  <a:lnTo>
                    <a:pt x="20793" y="332306"/>
                  </a:lnTo>
                  <a:lnTo>
                    <a:pt x="20899" y="334620"/>
                  </a:lnTo>
                  <a:lnTo>
                    <a:pt x="20971" y="330112"/>
                  </a:lnTo>
                  <a:lnTo>
                    <a:pt x="21183" y="321349"/>
                  </a:lnTo>
                  <a:lnTo>
                    <a:pt x="21853" y="310570"/>
                  </a:lnTo>
                  <a:lnTo>
                    <a:pt x="23123" y="299095"/>
                  </a:lnTo>
                  <a:lnTo>
                    <a:pt x="25128" y="287533"/>
                  </a:lnTo>
                  <a:lnTo>
                    <a:pt x="28077" y="276115"/>
                  </a:lnTo>
                  <a:lnTo>
                    <a:pt x="31993" y="264911"/>
                  </a:lnTo>
                  <a:lnTo>
                    <a:pt x="36912" y="254561"/>
                  </a:lnTo>
                  <a:lnTo>
                    <a:pt x="42961" y="246260"/>
                  </a:lnTo>
                  <a:lnTo>
                    <a:pt x="50101" y="240498"/>
                  </a:lnTo>
                  <a:lnTo>
                    <a:pt x="57996" y="237442"/>
                  </a:lnTo>
                  <a:lnTo>
                    <a:pt x="66133" y="237275"/>
                  </a:lnTo>
                  <a:lnTo>
                    <a:pt x="74190" y="239795"/>
                  </a:lnTo>
                  <a:lnTo>
                    <a:pt x="81887" y="244536"/>
                  </a:lnTo>
                  <a:lnTo>
                    <a:pt x="88902" y="250981"/>
                  </a:lnTo>
                  <a:lnTo>
                    <a:pt x="95141" y="258680"/>
                  </a:lnTo>
                  <a:lnTo>
                    <a:pt x="100839" y="267438"/>
                  </a:lnTo>
                  <a:lnTo>
                    <a:pt x="106440" y="277291"/>
                  </a:lnTo>
                  <a:lnTo>
                    <a:pt x="112210" y="288173"/>
                  </a:lnTo>
                  <a:lnTo>
                    <a:pt x="118072" y="299751"/>
                  </a:lnTo>
                  <a:lnTo>
                    <a:pt x="123708" y="311522"/>
                  </a:lnTo>
                  <a:lnTo>
                    <a:pt x="128940" y="323186"/>
                  </a:lnTo>
                  <a:lnTo>
                    <a:pt x="133588" y="334798"/>
                  </a:lnTo>
                  <a:lnTo>
                    <a:pt x="137405" y="346661"/>
                  </a:lnTo>
                  <a:lnTo>
                    <a:pt x="140338" y="358921"/>
                  </a:lnTo>
                  <a:lnTo>
                    <a:pt x="142498" y="370980"/>
                  </a:lnTo>
                  <a:lnTo>
                    <a:pt x="144272" y="382763"/>
                  </a:lnTo>
                  <a:lnTo>
                    <a:pt x="145816" y="395309"/>
                  </a:lnTo>
                  <a:lnTo>
                    <a:pt x="14739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28637" y="4006571"/>
              <a:ext cx="156794" cy="194300"/>
            </a:xfrm>
            <a:custGeom>
              <a:avLst/>
              <a:gdLst/>
              <a:ahLst/>
              <a:cxnLst/>
              <a:rect l="0" t="0" r="0" b="0"/>
              <a:pathLst>
                <a:path w="156794" h="194300">
                  <a:moveTo>
                    <a:pt x="104150" y="110071"/>
                  </a:moveTo>
                  <a:lnTo>
                    <a:pt x="104083" y="98336"/>
                  </a:lnTo>
                  <a:lnTo>
                    <a:pt x="103443" y="87207"/>
                  </a:lnTo>
                  <a:lnTo>
                    <a:pt x="102142" y="75618"/>
                  </a:lnTo>
                  <a:lnTo>
                    <a:pt x="100109" y="63803"/>
                  </a:lnTo>
                  <a:lnTo>
                    <a:pt x="97144" y="52439"/>
                  </a:lnTo>
                  <a:lnTo>
                    <a:pt x="93221" y="41890"/>
                  </a:lnTo>
                  <a:lnTo>
                    <a:pt x="88298" y="32189"/>
                  </a:lnTo>
                  <a:lnTo>
                    <a:pt x="82247" y="23217"/>
                  </a:lnTo>
                  <a:lnTo>
                    <a:pt x="75106" y="14832"/>
                  </a:lnTo>
                  <a:lnTo>
                    <a:pt x="67211" y="7541"/>
                  </a:lnTo>
                  <a:lnTo>
                    <a:pt x="59074" y="2453"/>
                  </a:lnTo>
                  <a:lnTo>
                    <a:pt x="51012" y="0"/>
                  </a:lnTo>
                  <a:lnTo>
                    <a:pt x="43144" y="150"/>
                  </a:lnTo>
                  <a:lnTo>
                    <a:pt x="35480" y="2759"/>
                  </a:lnTo>
                  <a:lnTo>
                    <a:pt x="28001" y="7483"/>
                  </a:lnTo>
                  <a:lnTo>
                    <a:pt x="20996" y="14043"/>
                  </a:lnTo>
                  <a:lnTo>
                    <a:pt x="15043" y="22325"/>
                  </a:lnTo>
                  <a:lnTo>
                    <a:pt x="10372" y="32110"/>
                  </a:lnTo>
                  <a:lnTo>
                    <a:pt x="6896" y="43100"/>
                  </a:lnTo>
                  <a:lnTo>
                    <a:pt x="4397" y="54999"/>
                  </a:lnTo>
                  <a:lnTo>
                    <a:pt x="2641" y="67563"/>
                  </a:lnTo>
                  <a:lnTo>
                    <a:pt x="1426" y="80762"/>
                  </a:lnTo>
                  <a:lnTo>
                    <a:pt x="593" y="94762"/>
                  </a:lnTo>
                  <a:lnTo>
                    <a:pt x="37" y="109575"/>
                  </a:lnTo>
                  <a:lnTo>
                    <a:pt x="0" y="124607"/>
                  </a:lnTo>
                  <a:lnTo>
                    <a:pt x="1040" y="138786"/>
                  </a:lnTo>
                  <a:lnTo>
                    <a:pt x="3397" y="151539"/>
                  </a:lnTo>
                  <a:lnTo>
                    <a:pt x="7790" y="161387"/>
                  </a:lnTo>
                  <a:lnTo>
                    <a:pt x="14232" y="166112"/>
                  </a:lnTo>
                  <a:lnTo>
                    <a:pt x="20941" y="165744"/>
                  </a:lnTo>
                  <a:lnTo>
                    <a:pt x="27136" y="161694"/>
                  </a:lnTo>
                  <a:lnTo>
                    <a:pt x="32687" y="155267"/>
                  </a:lnTo>
                  <a:lnTo>
                    <a:pt x="37678" y="147350"/>
                  </a:lnTo>
                  <a:lnTo>
                    <a:pt x="42232" y="138498"/>
                  </a:lnTo>
                  <a:lnTo>
                    <a:pt x="46467" y="129054"/>
                  </a:lnTo>
                  <a:lnTo>
                    <a:pt x="50474" y="119232"/>
                  </a:lnTo>
                  <a:lnTo>
                    <a:pt x="54321" y="109168"/>
                  </a:lnTo>
                  <a:lnTo>
                    <a:pt x="58073" y="99001"/>
                  </a:lnTo>
                  <a:lnTo>
                    <a:pt x="62238" y="90794"/>
                  </a:lnTo>
                  <a:lnTo>
                    <a:pt x="66949" y="87760"/>
                  </a:lnTo>
                  <a:lnTo>
                    <a:pt x="71395" y="89943"/>
                  </a:lnTo>
                  <a:lnTo>
                    <a:pt x="75457" y="95662"/>
                  </a:lnTo>
                  <a:lnTo>
                    <a:pt x="79264" y="103457"/>
                  </a:lnTo>
                  <a:lnTo>
                    <a:pt x="82928" y="112419"/>
                  </a:lnTo>
                  <a:lnTo>
                    <a:pt x="86516" y="122035"/>
                  </a:lnTo>
                  <a:lnTo>
                    <a:pt x="90071" y="132016"/>
                  </a:lnTo>
                  <a:lnTo>
                    <a:pt x="93775" y="142042"/>
                  </a:lnTo>
                  <a:lnTo>
                    <a:pt x="97944" y="151719"/>
                  </a:lnTo>
                  <a:lnTo>
                    <a:pt x="102717" y="160857"/>
                  </a:lnTo>
                  <a:lnTo>
                    <a:pt x="108336" y="169162"/>
                  </a:lnTo>
                  <a:lnTo>
                    <a:pt x="116094" y="176948"/>
                  </a:lnTo>
                  <a:lnTo>
                    <a:pt x="130029" y="184900"/>
                  </a:lnTo>
                  <a:lnTo>
                    <a:pt x="156793" y="194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891350" y="4026976"/>
              <a:ext cx="120423" cy="205480"/>
            </a:xfrm>
            <a:custGeom>
              <a:avLst/>
              <a:gdLst/>
              <a:ahLst/>
              <a:cxnLst/>
              <a:rect l="0" t="0" r="0" b="0"/>
              <a:pathLst>
                <a:path w="120423" h="205480">
                  <a:moveTo>
                    <a:pt x="4608" y="68609"/>
                  </a:moveTo>
                  <a:lnTo>
                    <a:pt x="1808" y="77477"/>
                  </a:lnTo>
                  <a:lnTo>
                    <a:pt x="306" y="86464"/>
                  </a:lnTo>
                  <a:lnTo>
                    <a:pt x="0" y="96455"/>
                  </a:lnTo>
                  <a:lnTo>
                    <a:pt x="679" y="107263"/>
                  </a:lnTo>
                  <a:lnTo>
                    <a:pt x="2147" y="118426"/>
                  </a:lnTo>
                  <a:lnTo>
                    <a:pt x="4216" y="129631"/>
                  </a:lnTo>
                  <a:lnTo>
                    <a:pt x="6726" y="140743"/>
                  </a:lnTo>
                  <a:lnTo>
                    <a:pt x="9548" y="151728"/>
                  </a:lnTo>
                  <a:lnTo>
                    <a:pt x="12570" y="162516"/>
                  </a:lnTo>
                  <a:lnTo>
                    <a:pt x="15004" y="170398"/>
                  </a:lnTo>
                  <a:lnTo>
                    <a:pt x="16074" y="171970"/>
                  </a:lnTo>
                  <a:lnTo>
                    <a:pt x="16303" y="168268"/>
                  </a:lnTo>
                  <a:lnTo>
                    <a:pt x="16017" y="160979"/>
                  </a:lnTo>
                  <a:lnTo>
                    <a:pt x="15154" y="151349"/>
                  </a:lnTo>
                  <a:lnTo>
                    <a:pt x="13698" y="140195"/>
                  </a:lnTo>
                  <a:lnTo>
                    <a:pt x="12042" y="127882"/>
                  </a:lnTo>
                  <a:lnTo>
                    <a:pt x="10907" y="114449"/>
                  </a:lnTo>
                  <a:lnTo>
                    <a:pt x="10659" y="99991"/>
                  </a:lnTo>
                  <a:lnTo>
                    <a:pt x="11322" y="84850"/>
                  </a:lnTo>
                  <a:lnTo>
                    <a:pt x="12762" y="69528"/>
                  </a:lnTo>
                  <a:lnTo>
                    <a:pt x="14816" y="54344"/>
                  </a:lnTo>
                  <a:lnTo>
                    <a:pt x="17652" y="39893"/>
                  </a:lnTo>
                  <a:lnTo>
                    <a:pt x="21758" y="27099"/>
                  </a:lnTo>
                  <a:lnTo>
                    <a:pt x="27297" y="16327"/>
                  </a:lnTo>
                  <a:lnTo>
                    <a:pt x="34134" y="7927"/>
                  </a:lnTo>
                  <a:lnTo>
                    <a:pt x="42019" y="2476"/>
                  </a:lnTo>
                  <a:lnTo>
                    <a:pt x="50685" y="0"/>
                  </a:lnTo>
                  <a:lnTo>
                    <a:pt x="59588" y="251"/>
                  </a:lnTo>
                  <a:lnTo>
                    <a:pt x="67944" y="2986"/>
                  </a:lnTo>
                  <a:lnTo>
                    <a:pt x="75371" y="7819"/>
                  </a:lnTo>
                  <a:lnTo>
                    <a:pt x="81846" y="14295"/>
                  </a:lnTo>
                  <a:lnTo>
                    <a:pt x="87511" y="21996"/>
                  </a:lnTo>
                  <a:lnTo>
                    <a:pt x="92547" y="30580"/>
                  </a:lnTo>
                  <a:lnTo>
                    <a:pt x="97117" y="39952"/>
                  </a:lnTo>
                  <a:lnTo>
                    <a:pt x="101355" y="50226"/>
                  </a:lnTo>
                  <a:lnTo>
                    <a:pt x="105356" y="61404"/>
                  </a:lnTo>
                  <a:lnTo>
                    <a:pt x="109028" y="73521"/>
                  </a:lnTo>
                  <a:lnTo>
                    <a:pt x="112116" y="86719"/>
                  </a:lnTo>
                  <a:lnTo>
                    <a:pt x="114525" y="100968"/>
                  </a:lnTo>
                  <a:lnTo>
                    <a:pt x="116311" y="115945"/>
                  </a:lnTo>
                  <a:lnTo>
                    <a:pt x="117592" y="131143"/>
                  </a:lnTo>
                  <a:lnTo>
                    <a:pt x="118492" y="146236"/>
                  </a:lnTo>
                  <a:lnTo>
                    <a:pt x="119114" y="160504"/>
                  </a:lnTo>
                  <a:lnTo>
                    <a:pt x="119608" y="174156"/>
                  </a:lnTo>
                  <a:lnTo>
                    <a:pt x="120019" y="188389"/>
                  </a:lnTo>
                  <a:lnTo>
                    <a:pt x="120422" y="205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87424" y="3811316"/>
              <a:ext cx="266587" cy="518242"/>
            </a:xfrm>
            <a:custGeom>
              <a:avLst/>
              <a:gdLst/>
              <a:ahLst/>
              <a:cxnLst/>
              <a:rect l="0" t="0" r="0" b="0"/>
              <a:pathLst>
                <a:path w="266587" h="518242">
                  <a:moveTo>
                    <a:pt x="45487" y="0"/>
                  </a:moveTo>
                  <a:lnTo>
                    <a:pt x="42554" y="8868"/>
                  </a:lnTo>
                  <a:lnTo>
                    <a:pt x="39772" y="17855"/>
                  </a:lnTo>
                  <a:lnTo>
                    <a:pt x="36872" y="27846"/>
                  </a:lnTo>
                  <a:lnTo>
                    <a:pt x="33832" y="38653"/>
                  </a:lnTo>
                  <a:lnTo>
                    <a:pt x="30667" y="49817"/>
                  </a:lnTo>
                  <a:lnTo>
                    <a:pt x="27403" y="61022"/>
                  </a:lnTo>
                  <a:lnTo>
                    <a:pt x="24064" y="72134"/>
                  </a:lnTo>
                  <a:lnTo>
                    <a:pt x="20673" y="83119"/>
                  </a:lnTo>
                  <a:lnTo>
                    <a:pt x="17239" y="93914"/>
                  </a:lnTo>
                  <a:lnTo>
                    <a:pt x="13605" y="102079"/>
                  </a:lnTo>
                  <a:lnTo>
                    <a:pt x="10449" y="104669"/>
                  </a:lnTo>
                  <a:lnTo>
                    <a:pt x="9230" y="102953"/>
                  </a:lnTo>
                  <a:lnTo>
                    <a:pt x="10136" y="98718"/>
                  </a:lnTo>
                  <a:lnTo>
                    <a:pt x="12636" y="92971"/>
                  </a:lnTo>
                  <a:lnTo>
                    <a:pt x="15980" y="86053"/>
                  </a:lnTo>
                  <a:lnTo>
                    <a:pt x="19672" y="78173"/>
                  </a:lnTo>
                  <a:lnTo>
                    <a:pt x="23622" y="69536"/>
                  </a:lnTo>
                  <a:lnTo>
                    <a:pt x="28034" y="60332"/>
                  </a:lnTo>
                  <a:lnTo>
                    <a:pt x="33004" y="50724"/>
                  </a:lnTo>
                  <a:lnTo>
                    <a:pt x="38496" y="40994"/>
                  </a:lnTo>
                  <a:lnTo>
                    <a:pt x="44415" y="31538"/>
                  </a:lnTo>
                  <a:lnTo>
                    <a:pt x="50666" y="22564"/>
                  </a:lnTo>
                  <a:lnTo>
                    <a:pt x="57322" y="14573"/>
                  </a:lnTo>
                  <a:lnTo>
                    <a:pt x="64623" y="8415"/>
                  </a:lnTo>
                  <a:lnTo>
                    <a:pt x="72645" y="4394"/>
                  </a:lnTo>
                  <a:lnTo>
                    <a:pt x="81321" y="2491"/>
                  </a:lnTo>
                  <a:lnTo>
                    <a:pt x="90524" y="2644"/>
                  </a:lnTo>
                  <a:lnTo>
                    <a:pt x="100118" y="4602"/>
                  </a:lnTo>
                  <a:lnTo>
                    <a:pt x="109832" y="8167"/>
                  </a:lnTo>
                  <a:lnTo>
                    <a:pt x="119273" y="13293"/>
                  </a:lnTo>
                  <a:lnTo>
                    <a:pt x="128245" y="19814"/>
                  </a:lnTo>
                  <a:lnTo>
                    <a:pt x="136574" y="27630"/>
                  </a:lnTo>
                  <a:lnTo>
                    <a:pt x="144022" y="36777"/>
                  </a:lnTo>
                  <a:lnTo>
                    <a:pt x="150550" y="47159"/>
                  </a:lnTo>
                  <a:lnTo>
                    <a:pt x="156274" y="58724"/>
                  </a:lnTo>
                  <a:lnTo>
                    <a:pt x="161359" y="71543"/>
                  </a:lnTo>
                  <a:lnTo>
                    <a:pt x="165966" y="85543"/>
                  </a:lnTo>
                  <a:lnTo>
                    <a:pt x="170061" y="100690"/>
                  </a:lnTo>
                  <a:lnTo>
                    <a:pt x="173442" y="117068"/>
                  </a:lnTo>
                  <a:lnTo>
                    <a:pt x="176049" y="134610"/>
                  </a:lnTo>
                  <a:lnTo>
                    <a:pt x="177971" y="153288"/>
                  </a:lnTo>
                  <a:lnTo>
                    <a:pt x="179343" y="173190"/>
                  </a:lnTo>
                  <a:lnTo>
                    <a:pt x="180303" y="194243"/>
                  </a:lnTo>
                  <a:lnTo>
                    <a:pt x="180967" y="216092"/>
                  </a:lnTo>
                  <a:lnTo>
                    <a:pt x="181420" y="238210"/>
                  </a:lnTo>
                  <a:lnTo>
                    <a:pt x="181723" y="260259"/>
                  </a:lnTo>
                  <a:lnTo>
                    <a:pt x="181757" y="281623"/>
                  </a:lnTo>
                  <a:lnTo>
                    <a:pt x="181249" y="301363"/>
                  </a:lnTo>
                  <a:lnTo>
                    <a:pt x="180089" y="319128"/>
                  </a:lnTo>
                  <a:lnTo>
                    <a:pt x="178327" y="335378"/>
                  </a:lnTo>
                  <a:lnTo>
                    <a:pt x="176073" y="351067"/>
                  </a:lnTo>
                  <a:lnTo>
                    <a:pt x="173444" y="366813"/>
                  </a:lnTo>
                  <a:lnTo>
                    <a:pt x="170545" y="382698"/>
                  </a:lnTo>
                  <a:lnTo>
                    <a:pt x="167454" y="398459"/>
                  </a:lnTo>
                  <a:lnTo>
                    <a:pt x="164224" y="413916"/>
                  </a:lnTo>
                  <a:lnTo>
                    <a:pt x="160732" y="428874"/>
                  </a:lnTo>
                  <a:lnTo>
                    <a:pt x="156704" y="443065"/>
                  </a:lnTo>
                  <a:lnTo>
                    <a:pt x="152023" y="456415"/>
                  </a:lnTo>
                  <a:lnTo>
                    <a:pt x="146573" y="468852"/>
                  </a:lnTo>
                  <a:lnTo>
                    <a:pt x="140158" y="480219"/>
                  </a:lnTo>
                  <a:lnTo>
                    <a:pt x="132760" y="490526"/>
                  </a:lnTo>
                  <a:lnTo>
                    <a:pt x="124352" y="499601"/>
                  </a:lnTo>
                  <a:lnTo>
                    <a:pt x="114805" y="507027"/>
                  </a:lnTo>
                  <a:lnTo>
                    <a:pt x="104169" y="512717"/>
                  </a:lnTo>
                  <a:lnTo>
                    <a:pt x="92943" y="516556"/>
                  </a:lnTo>
                  <a:lnTo>
                    <a:pt x="81948" y="518241"/>
                  </a:lnTo>
                  <a:lnTo>
                    <a:pt x="71632" y="517819"/>
                  </a:lnTo>
                  <a:lnTo>
                    <a:pt x="62081" y="515605"/>
                  </a:lnTo>
                  <a:lnTo>
                    <a:pt x="53206" y="511993"/>
                  </a:lnTo>
                  <a:lnTo>
                    <a:pt x="44865" y="507337"/>
                  </a:lnTo>
                  <a:lnTo>
                    <a:pt x="36924" y="501604"/>
                  </a:lnTo>
                  <a:lnTo>
                    <a:pt x="29269" y="494401"/>
                  </a:lnTo>
                  <a:lnTo>
                    <a:pt x="21826" y="485629"/>
                  </a:lnTo>
                  <a:lnTo>
                    <a:pt x="14859" y="475467"/>
                  </a:lnTo>
                  <a:lnTo>
                    <a:pt x="8939" y="464197"/>
                  </a:lnTo>
                  <a:lnTo>
                    <a:pt x="4302" y="452105"/>
                  </a:lnTo>
                  <a:lnTo>
                    <a:pt x="1190" y="439748"/>
                  </a:lnTo>
                  <a:lnTo>
                    <a:pt x="0" y="427920"/>
                  </a:lnTo>
                  <a:lnTo>
                    <a:pt x="764" y="417008"/>
                  </a:lnTo>
                  <a:lnTo>
                    <a:pt x="3379" y="407039"/>
                  </a:lnTo>
                  <a:lnTo>
                    <a:pt x="7792" y="397876"/>
                  </a:lnTo>
                  <a:lnTo>
                    <a:pt x="13804" y="389348"/>
                  </a:lnTo>
                  <a:lnTo>
                    <a:pt x="21431" y="381619"/>
                  </a:lnTo>
                  <a:lnTo>
                    <a:pt x="30977" y="375171"/>
                  </a:lnTo>
                  <a:lnTo>
                    <a:pt x="42426" y="370169"/>
                  </a:lnTo>
                  <a:lnTo>
                    <a:pt x="55181" y="366639"/>
                  </a:lnTo>
                  <a:lnTo>
                    <a:pt x="68273" y="364636"/>
                  </a:lnTo>
                  <a:lnTo>
                    <a:pt x="81107" y="364039"/>
                  </a:lnTo>
                  <a:lnTo>
                    <a:pt x="93314" y="364927"/>
                  </a:lnTo>
                  <a:lnTo>
                    <a:pt x="104587" y="367642"/>
                  </a:lnTo>
                  <a:lnTo>
                    <a:pt x="114873" y="372208"/>
                  </a:lnTo>
                  <a:lnTo>
                    <a:pt x="124457" y="378374"/>
                  </a:lnTo>
                  <a:lnTo>
                    <a:pt x="133829" y="385801"/>
                  </a:lnTo>
                  <a:lnTo>
                    <a:pt x="143293" y="394164"/>
                  </a:lnTo>
                  <a:lnTo>
                    <a:pt x="152958" y="403202"/>
                  </a:lnTo>
                  <a:lnTo>
                    <a:pt x="162833" y="412714"/>
                  </a:lnTo>
                  <a:lnTo>
                    <a:pt x="172884" y="422553"/>
                  </a:lnTo>
                  <a:lnTo>
                    <a:pt x="182905" y="432616"/>
                  </a:lnTo>
                  <a:lnTo>
                    <a:pt x="192553" y="442831"/>
                  </a:lnTo>
                  <a:lnTo>
                    <a:pt x="201673" y="453145"/>
                  </a:lnTo>
                  <a:lnTo>
                    <a:pt x="210440" y="463360"/>
                  </a:lnTo>
                  <a:lnTo>
                    <a:pt x="219247" y="473146"/>
                  </a:lnTo>
                  <a:lnTo>
                    <a:pt x="228310" y="482349"/>
                  </a:lnTo>
                  <a:lnTo>
                    <a:pt x="237228" y="490692"/>
                  </a:lnTo>
                  <a:lnTo>
                    <a:pt x="245948" y="498507"/>
                  </a:lnTo>
                  <a:lnTo>
                    <a:pt x="255241" y="506479"/>
                  </a:lnTo>
                  <a:lnTo>
                    <a:pt x="26658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05850" y="4098376"/>
              <a:ext cx="185115" cy="161525"/>
            </a:xfrm>
            <a:custGeom>
              <a:avLst/>
              <a:gdLst/>
              <a:ahLst/>
              <a:cxnLst/>
              <a:rect l="0" t="0" r="0" b="0"/>
              <a:pathLst>
                <a:path w="185115" h="161525">
                  <a:moveTo>
                    <a:pt x="100885" y="70909"/>
                  </a:moveTo>
                  <a:lnTo>
                    <a:pt x="100751" y="59241"/>
                  </a:lnTo>
                  <a:lnTo>
                    <a:pt x="99471" y="48752"/>
                  </a:lnTo>
                  <a:lnTo>
                    <a:pt x="96873" y="38459"/>
                  </a:lnTo>
                  <a:lnTo>
                    <a:pt x="92981" y="28503"/>
                  </a:lnTo>
                  <a:lnTo>
                    <a:pt x="87700" y="19457"/>
                  </a:lnTo>
                  <a:lnTo>
                    <a:pt x="81118" y="11587"/>
                  </a:lnTo>
                  <a:lnTo>
                    <a:pt x="73617" y="5328"/>
                  </a:lnTo>
                  <a:lnTo>
                    <a:pt x="65755" y="1408"/>
                  </a:lnTo>
                  <a:lnTo>
                    <a:pt x="57882" y="0"/>
                  </a:lnTo>
                  <a:lnTo>
                    <a:pt x="50142" y="818"/>
                  </a:lnTo>
                  <a:lnTo>
                    <a:pt x="42564" y="3411"/>
                  </a:lnTo>
                  <a:lnTo>
                    <a:pt x="35140" y="7339"/>
                  </a:lnTo>
                  <a:lnTo>
                    <a:pt x="28002" y="12395"/>
                  </a:lnTo>
                  <a:lnTo>
                    <a:pt x="21428" y="18603"/>
                  </a:lnTo>
                  <a:lnTo>
                    <a:pt x="15526" y="25895"/>
                  </a:lnTo>
                  <a:lnTo>
                    <a:pt x="10410" y="34416"/>
                  </a:lnTo>
                  <a:lnTo>
                    <a:pt x="6270" y="44578"/>
                  </a:lnTo>
                  <a:lnTo>
                    <a:pt x="3121" y="56453"/>
                  </a:lnTo>
                  <a:lnTo>
                    <a:pt x="989" y="69666"/>
                  </a:lnTo>
                  <a:lnTo>
                    <a:pt x="0" y="83599"/>
                  </a:lnTo>
                  <a:lnTo>
                    <a:pt x="116" y="97812"/>
                  </a:lnTo>
                  <a:lnTo>
                    <a:pt x="1327" y="111759"/>
                  </a:lnTo>
                  <a:lnTo>
                    <a:pt x="3736" y="124737"/>
                  </a:lnTo>
                  <a:lnTo>
                    <a:pt x="7290" y="136447"/>
                  </a:lnTo>
                  <a:lnTo>
                    <a:pt x="12134" y="146459"/>
                  </a:lnTo>
                  <a:lnTo>
                    <a:pt x="18666" y="154063"/>
                  </a:lnTo>
                  <a:lnTo>
                    <a:pt x="26944" y="159094"/>
                  </a:lnTo>
                  <a:lnTo>
                    <a:pt x="36417" y="161524"/>
                  </a:lnTo>
                  <a:lnTo>
                    <a:pt x="46152" y="161202"/>
                  </a:lnTo>
                  <a:lnTo>
                    <a:pt x="55579" y="158321"/>
                  </a:lnTo>
                  <a:lnTo>
                    <a:pt x="64346" y="153323"/>
                  </a:lnTo>
                  <a:lnTo>
                    <a:pt x="72155" y="146697"/>
                  </a:lnTo>
                  <a:lnTo>
                    <a:pt x="78961" y="138873"/>
                  </a:lnTo>
                  <a:lnTo>
                    <a:pt x="85057" y="130030"/>
                  </a:lnTo>
                  <a:lnTo>
                    <a:pt x="90933" y="120119"/>
                  </a:lnTo>
                  <a:lnTo>
                    <a:pt x="96892" y="109226"/>
                  </a:lnTo>
                  <a:lnTo>
                    <a:pt x="102899" y="98673"/>
                  </a:lnTo>
                  <a:lnTo>
                    <a:pt x="109236" y="91298"/>
                  </a:lnTo>
                  <a:lnTo>
                    <a:pt x="115847" y="88607"/>
                  </a:lnTo>
                  <a:lnTo>
                    <a:pt x="121666" y="89942"/>
                  </a:lnTo>
                  <a:lnTo>
                    <a:pt x="126649" y="94204"/>
                  </a:lnTo>
                  <a:lnTo>
                    <a:pt x="131393" y="100168"/>
                  </a:lnTo>
                  <a:lnTo>
                    <a:pt x="136737" y="106566"/>
                  </a:lnTo>
                  <a:lnTo>
                    <a:pt x="143072" y="112684"/>
                  </a:lnTo>
                  <a:lnTo>
                    <a:pt x="150150" y="118136"/>
                  </a:lnTo>
                  <a:lnTo>
                    <a:pt x="158080" y="123168"/>
                  </a:lnTo>
                  <a:lnTo>
                    <a:pt x="168684" y="128212"/>
                  </a:lnTo>
                  <a:lnTo>
                    <a:pt x="185114" y="134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84818" y="4055192"/>
              <a:ext cx="143017" cy="187693"/>
            </a:xfrm>
            <a:custGeom>
              <a:avLst/>
              <a:gdLst/>
              <a:ahLst/>
              <a:cxnLst/>
              <a:rect l="0" t="0" r="0" b="0"/>
              <a:pathLst>
                <a:path w="143017" h="187693">
                  <a:moveTo>
                    <a:pt x="90374" y="19336"/>
                  </a:moveTo>
                  <a:lnTo>
                    <a:pt x="87306" y="10804"/>
                  </a:lnTo>
                  <a:lnTo>
                    <a:pt x="83243" y="5017"/>
                  </a:lnTo>
                  <a:lnTo>
                    <a:pt x="77754" y="1509"/>
                  </a:lnTo>
                  <a:lnTo>
                    <a:pt x="71167" y="0"/>
                  </a:lnTo>
                  <a:lnTo>
                    <a:pt x="64018" y="419"/>
                  </a:lnTo>
                  <a:lnTo>
                    <a:pt x="56675" y="2546"/>
                  </a:lnTo>
                  <a:lnTo>
                    <a:pt x="49315" y="6053"/>
                  </a:lnTo>
                  <a:lnTo>
                    <a:pt x="42005" y="10604"/>
                  </a:lnTo>
                  <a:lnTo>
                    <a:pt x="34767" y="15920"/>
                  </a:lnTo>
                  <a:lnTo>
                    <a:pt x="27755" y="21942"/>
                  </a:lnTo>
                  <a:lnTo>
                    <a:pt x="21266" y="28815"/>
                  </a:lnTo>
                  <a:lnTo>
                    <a:pt x="15423" y="36554"/>
                  </a:lnTo>
                  <a:lnTo>
                    <a:pt x="10346" y="45210"/>
                  </a:lnTo>
                  <a:lnTo>
                    <a:pt x="6234" y="54930"/>
                  </a:lnTo>
                  <a:lnTo>
                    <a:pt x="3102" y="65696"/>
                  </a:lnTo>
                  <a:lnTo>
                    <a:pt x="982" y="77350"/>
                  </a:lnTo>
                  <a:lnTo>
                    <a:pt x="0" y="89696"/>
                  </a:lnTo>
                  <a:lnTo>
                    <a:pt x="121" y="102548"/>
                  </a:lnTo>
                  <a:lnTo>
                    <a:pt x="1337" y="115430"/>
                  </a:lnTo>
                  <a:lnTo>
                    <a:pt x="3747" y="127619"/>
                  </a:lnTo>
                  <a:lnTo>
                    <a:pt x="7298" y="138772"/>
                  </a:lnTo>
                  <a:lnTo>
                    <a:pt x="11971" y="148734"/>
                  </a:lnTo>
                  <a:lnTo>
                    <a:pt x="17856" y="157361"/>
                  </a:lnTo>
                  <a:lnTo>
                    <a:pt x="24889" y="164720"/>
                  </a:lnTo>
                  <a:lnTo>
                    <a:pt x="32883" y="171019"/>
                  </a:lnTo>
                  <a:lnTo>
                    <a:pt x="41618" y="176501"/>
                  </a:lnTo>
                  <a:lnTo>
                    <a:pt x="50900" y="181367"/>
                  </a:lnTo>
                  <a:lnTo>
                    <a:pt x="60573" y="185298"/>
                  </a:lnTo>
                  <a:lnTo>
                    <a:pt x="70518" y="187504"/>
                  </a:lnTo>
                  <a:lnTo>
                    <a:pt x="80647" y="187692"/>
                  </a:lnTo>
                  <a:lnTo>
                    <a:pt x="90832" y="186148"/>
                  </a:lnTo>
                  <a:lnTo>
                    <a:pt x="102101" y="183220"/>
                  </a:lnTo>
                  <a:lnTo>
                    <a:pt x="117681" y="177530"/>
                  </a:lnTo>
                  <a:lnTo>
                    <a:pt x="143016" y="166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80516" y="3811316"/>
              <a:ext cx="10490" cy="452726"/>
            </a:xfrm>
            <a:custGeom>
              <a:avLst/>
              <a:gdLst/>
              <a:ahLst/>
              <a:cxnLst/>
              <a:rect l="0" t="0" r="0" b="0"/>
              <a:pathLst>
                <a:path w="10490" h="452726">
                  <a:moveTo>
                    <a:pt x="10489" y="0"/>
                  </a:moveTo>
                  <a:lnTo>
                    <a:pt x="9047" y="8678"/>
                  </a:lnTo>
                  <a:lnTo>
                    <a:pt x="7133" y="21199"/>
                  </a:lnTo>
                  <a:lnTo>
                    <a:pt x="5309" y="36025"/>
                  </a:lnTo>
                  <a:lnTo>
                    <a:pt x="3811" y="52536"/>
                  </a:lnTo>
                  <a:lnTo>
                    <a:pt x="2667" y="70174"/>
                  </a:lnTo>
                  <a:lnTo>
                    <a:pt x="1834" y="88304"/>
                  </a:lnTo>
                  <a:lnTo>
                    <a:pt x="1244" y="106527"/>
                  </a:lnTo>
                  <a:lnTo>
                    <a:pt x="833" y="124505"/>
                  </a:lnTo>
                  <a:lnTo>
                    <a:pt x="550" y="141883"/>
                  </a:lnTo>
                  <a:lnTo>
                    <a:pt x="357" y="158538"/>
                  </a:lnTo>
                  <a:lnTo>
                    <a:pt x="227" y="174689"/>
                  </a:lnTo>
                  <a:lnTo>
                    <a:pt x="138" y="190769"/>
                  </a:lnTo>
                  <a:lnTo>
                    <a:pt x="80" y="207034"/>
                  </a:lnTo>
                  <a:lnTo>
                    <a:pt x="40" y="223401"/>
                  </a:lnTo>
                  <a:lnTo>
                    <a:pt x="13" y="239550"/>
                  </a:lnTo>
                  <a:lnTo>
                    <a:pt x="0" y="255305"/>
                  </a:lnTo>
                  <a:lnTo>
                    <a:pt x="162" y="270649"/>
                  </a:lnTo>
                  <a:lnTo>
                    <a:pt x="802" y="285638"/>
                  </a:lnTo>
                  <a:lnTo>
                    <a:pt x="2041" y="300360"/>
                  </a:lnTo>
                  <a:lnTo>
                    <a:pt x="3517" y="315213"/>
                  </a:lnTo>
                  <a:lnTo>
                    <a:pt x="4514" y="330870"/>
                  </a:lnTo>
                  <a:lnTo>
                    <a:pt x="4672" y="347621"/>
                  </a:lnTo>
                  <a:lnTo>
                    <a:pt x="4283" y="364940"/>
                  </a:lnTo>
                  <a:lnTo>
                    <a:pt x="4090" y="381727"/>
                  </a:lnTo>
                  <a:lnTo>
                    <a:pt x="4514" y="397371"/>
                  </a:lnTo>
                  <a:lnTo>
                    <a:pt x="5485" y="411341"/>
                  </a:lnTo>
                  <a:lnTo>
                    <a:pt x="6708" y="424306"/>
                  </a:lnTo>
                  <a:lnTo>
                    <a:pt x="8296" y="437394"/>
                  </a:lnTo>
                  <a:lnTo>
                    <a:pt x="1048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33077" y="3937658"/>
              <a:ext cx="273743" cy="84229"/>
            </a:xfrm>
            <a:custGeom>
              <a:avLst/>
              <a:gdLst/>
              <a:ahLst/>
              <a:cxnLst/>
              <a:rect l="0" t="0" r="0" b="0"/>
              <a:pathLst>
                <a:path w="273743" h="84229">
                  <a:moveTo>
                    <a:pt x="273742" y="84228"/>
                  </a:moveTo>
                  <a:lnTo>
                    <a:pt x="264940" y="81227"/>
                  </a:lnTo>
                  <a:lnTo>
                    <a:pt x="256593" y="77805"/>
                  </a:lnTo>
                  <a:lnTo>
                    <a:pt x="247890" y="73608"/>
                  </a:lnTo>
                  <a:lnTo>
                    <a:pt x="238596" y="68708"/>
                  </a:lnTo>
                  <a:lnTo>
                    <a:pt x="228452" y="63227"/>
                  </a:lnTo>
                  <a:lnTo>
                    <a:pt x="217408" y="57296"/>
                  </a:lnTo>
                  <a:lnTo>
                    <a:pt x="205568" y="51035"/>
                  </a:lnTo>
                  <a:lnTo>
                    <a:pt x="193098" y="44536"/>
                  </a:lnTo>
                  <a:lnTo>
                    <a:pt x="180160" y="37877"/>
                  </a:lnTo>
                  <a:lnTo>
                    <a:pt x="167050" y="31271"/>
                  </a:lnTo>
                  <a:lnTo>
                    <a:pt x="154176" y="25062"/>
                  </a:lnTo>
                  <a:lnTo>
                    <a:pt x="141737" y="19410"/>
                  </a:lnTo>
                  <a:lnTo>
                    <a:pt x="129588" y="14463"/>
                  </a:lnTo>
                  <a:lnTo>
                    <a:pt x="117357" y="10437"/>
                  </a:lnTo>
                  <a:lnTo>
                    <a:pt x="104827" y="7361"/>
                  </a:lnTo>
                  <a:lnTo>
                    <a:pt x="91954" y="5107"/>
                  </a:lnTo>
                  <a:lnTo>
                    <a:pt x="78772" y="3504"/>
                  </a:lnTo>
                  <a:lnTo>
                    <a:pt x="65358" y="2384"/>
                  </a:lnTo>
                  <a:lnTo>
                    <a:pt x="52188" y="1612"/>
                  </a:lnTo>
                  <a:lnTo>
                    <a:pt x="38728" y="1001"/>
                  </a:lnTo>
                  <a:lnTo>
                    <a:pt x="22679" y="4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91683" y="4137699"/>
              <a:ext cx="15137" cy="136872"/>
            </a:xfrm>
            <a:custGeom>
              <a:avLst/>
              <a:gdLst/>
              <a:ahLst/>
              <a:cxnLst/>
              <a:rect l="0" t="0" r="0" b="0"/>
              <a:pathLst>
                <a:path w="15137" h="136872">
                  <a:moveTo>
                    <a:pt x="4607" y="0"/>
                  </a:moveTo>
                  <a:lnTo>
                    <a:pt x="1806" y="8801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1" y="56329"/>
                  </a:lnTo>
                  <a:lnTo>
                    <a:pt x="6557" y="68127"/>
                  </a:lnTo>
                  <a:lnTo>
                    <a:pt x="8986" y="81921"/>
                  </a:lnTo>
                  <a:lnTo>
                    <a:pt x="11705" y="102279"/>
                  </a:lnTo>
                  <a:lnTo>
                    <a:pt x="1513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17347" y="404294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74595" y="4095585"/>
              <a:ext cx="112279" cy="175701"/>
            </a:xfrm>
            <a:custGeom>
              <a:avLst/>
              <a:gdLst/>
              <a:ahLst/>
              <a:cxnLst/>
              <a:rect l="0" t="0" r="0" b="0"/>
              <a:pathLst>
                <a:path w="112279" h="175701">
                  <a:moveTo>
                    <a:pt x="69094" y="0"/>
                  </a:moveTo>
                  <a:lnTo>
                    <a:pt x="60359" y="3068"/>
                  </a:lnTo>
                  <a:lnTo>
                    <a:pt x="52652" y="7131"/>
                  </a:lnTo>
                  <a:lnTo>
                    <a:pt x="45255" y="12623"/>
                  </a:lnTo>
                  <a:lnTo>
                    <a:pt x="38167" y="19383"/>
                  </a:lnTo>
                  <a:lnTo>
                    <a:pt x="31636" y="27181"/>
                  </a:lnTo>
                  <a:lnTo>
                    <a:pt x="25765" y="35778"/>
                  </a:lnTo>
                  <a:lnTo>
                    <a:pt x="20500" y="44963"/>
                  </a:lnTo>
                  <a:lnTo>
                    <a:pt x="15730" y="54569"/>
                  </a:lnTo>
                  <a:lnTo>
                    <a:pt x="11340" y="64473"/>
                  </a:lnTo>
                  <a:lnTo>
                    <a:pt x="7390" y="74749"/>
                  </a:lnTo>
                  <a:lnTo>
                    <a:pt x="4109" y="85638"/>
                  </a:lnTo>
                  <a:lnTo>
                    <a:pt x="1577" y="97222"/>
                  </a:lnTo>
                  <a:lnTo>
                    <a:pt x="46" y="109274"/>
                  </a:lnTo>
                  <a:lnTo>
                    <a:pt x="0" y="121364"/>
                  </a:lnTo>
                  <a:lnTo>
                    <a:pt x="1575" y="133228"/>
                  </a:lnTo>
                  <a:lnTo>
                    <a:pt x="4922" y="144465"/>
                  </a:lnTo>
                  <a:lnTo>
                    <a:pt x="10368" y="154478"/>
                  </a:lnTo>
                  <a:lnTo>
                    <a:pt x="17880" y="163048"/>
                  </a:lnTo>
                  <a:lnTo>
                    <a:pt x="26992" y="169800"/>
                  </a:lnTo>
                  <a:lnTo>
                    <a:pt x="37009" y="174062"/>
                  </a:lnTo>
                  <a:lnTo>
                    <a:pt x="47439" y="175700"/>
                  </a:lnTo>
                  <a:lnTo>
                    <a:pt x="57862" y="174869"/>
                  </a:lnTo>
                  <a:lnTo>
                    <a:pt x="67853" y="171736"/>
                  </a:lnTo>
                  <a:lnTo>
                    <a:pt x="77230" y="166628"/>
                  </a:lnTo>
                  <a:lnTo>
                    <a:pt x="85847" y="159795"/>
                  </a:lnTo>
                  <a:lnTo>
                    <a:pt x="93497" y="151323"/>
                  </a:lnTo>
                  <a:lnTo>
                    <a:pt x="100155" y="141402"/>
                  </a:lnTo>
                  <a:lnTo>
                    <a:pt x="105628" y="130150"/>
                  </a:lnTo>
                  <a:lnTo>
                    <a:pt x="109483" y="117542"/>
                  </a:lnTo>
                  <a:lnTo>
                    <a:pt x="111631" y="103697"/>
                  </a:lnTo>
                  <a:lnTo>
                    <a:pt x="112278" y="89164"/>
                  </a:lnTo>
                  <a:lnTo>
                    <a:pt x="111734" y="74794"/>
                  </a:lnTo>
                  <a:lnTo>
                    <a:pt x="110286" y="61069"/>
                  </a:lnTo>
                  <a:lnTo>
                    <a:pt x="107859" y="48413"/>
                  </a:lnTo>
                  <a:lnTo>
                    <a:pt x="104028" y="37365"/>
                  </a:lnTo>
                  <a:lnTo>
                    <a:pt x="98688" y="28053"/>
                  </a:lnTo>
                  <a:lnTo>
                    <a:pt x="92464" y="20423"/>
                  </a:lnTo>
                  <a:lnTo>
                    <a:pt x="85935" y="13679"/>
                  </a:lnTo>
                  <a:lnTo>
                    <a:pt x="78528" y="72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17388" y="4097628"/>
              <a:ext cx="189514" cy="197999"/>
            </a:xfrm>
            <a:custGeom>
              <a:avLst/>
              <a:gdLst/>
              <a:ahLst/>
              <a:cxnLst/>
              <a:rect l="0" t="0" r="0" b="0"/>
              <a:pathLst>
                <a:path w="189514" h="197999">
                  <a:moveTo>
                    <a:pt x="0" y="19014"/>
                  </a:moveTo>
                  <a:lnTo>
                    <a:pt x="5867" y="30682"/>
                  </a:lnTo>
                  <a:lnTo>
                    <a:pt x="11431" y="41171"/>
                  </a:lnTo>
                  <a:lnTo>
                    <a:pt x="17227" y="51473"/>
                  </a:lnTo>
                  <a:lnTo>
                    <a:pt x="23135" y="61774"/>
                  </a:lnTo>
                  <a:lnTo>
                    <a:pt x="28817" y="72118"/>
                  </a:lnTo>
                  <a:lnTo>
                    <a:pt x="34093" y="82507"/>
                  </a:lnTo>
                  <a:lnTo>
                    <a:pt x="38942" y="92935"/>
                  </a:lnTo>
                  <a:lnTo>
                    <a:pt x="43428" y="103394"/>
                  </a:lnTo>
                  <a:lnTo>
                    <a:pt x="47629" y="113874"/>
                  </a:lnTo>
                  <a:lnTo>
                    <a:pt x="51620" y="124369"/>
                  </a:lnTo>
                  <a:lnTo>
                    <a:pt x="55461" y="134874"/>
                  </a:lnTo>
                  <a:lnTo>
                    <a:pt x="59159" y="145361"/>
                  </a:lnTo>
                  <a:lnTo>
                    <a:pt x="61410" y="154820"/>
                  </a:lnTo>
                  <a:lnTo>
                    <a:pt x="60433" y="160034"/>
                  </a:lnTo>
                  <a:lnTo>
                    <a:pt x="57182" y="159368"/>
                  </a:lnTo>
                  <a:lnTo>
                    <a:pt x="53385" y="154786"/>
                  </a:lnTo>
                  <a:lnTo>
                    <a:pt x="49606" y="147528"/>
                  </a:lnTo>
                  <a:lnTo>
                    <a:pt x="45917" y="138305"/>
                  </a:lnTo>
                  <a:lnTo>
                    <a:pt x="42295" y="127804"/>
                  </a:lnTo>
                  <a:lnTo>
                    <a:pt x="38717" y="116735"/>
                  </a:lnTo>
                  <a:lnTo>
                    <a:pt x="35172" y="105533"/>
                  </a:lnTo>
                  <a:lnTo>
                    <a:pt x="31809" y="94226"/>
                  </a:lnTo>
                  <a:lnTo>
                    <a:pt x="28932" y="82566"/>
                  </a:lnTo>
                  <a:lnTo>
                    <a:pt x="26675" y="70430"/>
                  </a:lnTo>
                  <a:lnTo>
                    <a:pt x="25330" y="58159"/>
                  </a:lnTo>
                  <a:lnTo>
                    <a:pt x="25409" y="46446"/>
                  </a:lnTo>
                  <a:lnTo>
                    <a:pt x="27064" y="35646"/>
                  </a:lnTo>
                  <a:lnTo>
                    <a:pt x="30294" y="25935"/>
                  </a:lnTo>
                  <a:lnTo>
                    <a:pt x="35130" y="17484"/>
                  </a:lnTo>
                  <a:lnTo>
                    <a:pt x="41414" y="10260"/>
                  </a:lnTo>
                  <a:lnTo>
                    <a:pt x="48717" y="4562"/>
                  </a:lnTo>
                  <a:lnTo>
                    <a:pt x="56447" y="1082"/>
                  </a:lnTo>
                  <a:lnTo>
                    <a:pt x="64238" y="0"/>
                  </a:lnTo>
                  <a:lnTo>
                    <a:pt x="72094" y="1052"/>
                  </a:lnTo>
                  <a:lnTo>
                    <a:pt x="80281" y="3808"/>
                  </a:lnTo>
                  <a:lnTo>
                    <a:pt x="88931" y="7849"/>
                  </a:lnTo>
                  <a:lnTo>
                    <a:pt x="97878" y="12983"/>
                  </a:lnTo>
                  <a:lnTo>
                    <a:pt x="106738" y="19243"/>
                  </a:lnTo>
                  <a:lnTo>
                    <a:pt x="115293" y="26556"/>
                  </a:lnTo>
                  <a:lnTo>
                    <a:pt x="123496" y="34584"/>
                  </a:lnTo>
                  <a:lnTo>
                    <a:pt x="131385" y="42817"/>
                  </a:lnTo>
                  <a:lnTo>
                    <a:pt x="139020" y="50961"/>
                  </a:lnTo>
                  <a:lnTo>
                    <a:pt x="146298" y="59396"/>
                  </a:lnTo>
                  <a:lnTo>
                    <a:pt x="152967" y="69037"/>
                  </a:lnTo>
                  <a:lnTo>
                    <a:pt x="158932" y="80302"/>
                  </a:lnTo>
                  <a:lnTo>
                    <a:pt x="164091" y="92972"/>
                  </a:lnTo>
                  <a:lnTo>
                    <a:pt x="168259" y="106473"/>
                  </a:lnTo>
                  <a:lnTo>
                    <a:pt x="171435" y="120362"/>
                  </a:lnTo>
                  <a:lnTo>
                    <a:pt x="173959" y="134185"/>
                  </a:lnTo>
                  <a:lnTo>
                    <a:pt x="176762" y="148963"/>
                  </a:lnTo>
                  <a:lnTo>
                    <a:pt x="181209" y="168225"/>
                  </a:lnTo>
                  <a:lnTo>
                    <a:pt x="189513" y="197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06901" y="4068686"/>
              <a:ext cx="236699" cy="290583"/>
            </a:xfrm>
            <a:custGeom>
              <a:avLst/>
              <a:gdLst/>
              <a:ahLst/>
              <a:cxnLst/>
              <a:rect l="0" t="0" r="0" b="0"/>
              <a:pathLst>
                <a:path w="236699" h="290583">
                  <a:moveTo>
                    <a:pt x="178985" y="26899"/>
                  </a:moveTo>
                  <a:lnTo>
                    <a:pt x="173050" y="21098"/>
                  </a:lnTo>
                  <a:lnTo>
                    <a:pt x="166846" y="16174"/>
                  </a:lnTo>
                  <a:lnTo>
                    <a:pt x="159746" y="11676"/>
                  </a:lnTo>
                  <a:lnTo>
                    <a:pt x="151631" y="7628"/>
                  </a:lnTo>
                  <a:lnTo>
                    <a:pt x="142337" y="4263"/>
                  </a:lnTo>
                  <a:lnTo>
                    <a:pt x="131899" y="1664"/>
                  </a:lnTo>
                  <a:lnTo>
                    <a:pt x="120819" y="83"/>
                  </a:lnTo>
                  <a:lnTo>
                    <a:pt x="109930" y="0"/>
                  </a:lnTo>
                  <a:lnTo>
                    <a:pt x="99687" y="1541"/>
                  </a:lnTo>
                  <a:lnTo>
                    <a:pt x="90186" y="4525"/>
                  </a:lnTo>
                  <a:lnTo>
                    <a:pt x="81346" y="8661"/>
                  </a:lnTo>
                  <a:lnTo>
                    <a:pt x="73038" y="13677"/>
                  </a:lnTo>
                  <a:lnTo>
                    <a:pt x="65458" y="19823"/>
                  </a:lnTo>
                  <a:lnTo>
                    <a:pt x="59111" y="27836"/>
                  </a:lnTo>
                  <a:lnTo>
                    <a:pt x="54182" y="37956"/>
                  </a:lnTo>
                  <a:lnTo>
                    <a:pt x="50870" y="49497"/>
                  </a:lnTo>
                  <a:lnTo>
                    <a:pt x="49546" y="61167"/>
                  </a:lnTo>
                  <a:lnTo>
                    <a:pt x="50224" y="72188"/>
                  </a:lnTo>
                  <a:lnTo>
                    <a:pt x="52951" y="82008"/>
                  </a:lnTo>
                  <a:lnTo>
                    <a:pt x="57970" y="90066"/>
                  </a:lnTo>
                  <a:lnTo>
                    <a:pt x="65199" y="96249"/>
                  </a:lnTo>
                  <a:lnTo>
                    <a:pt x="74287" y="100620"/>
                  </a:lnTo>
                  <a:lnTo>
                    <a:pt x="84821" y="103210"/>
                  </a:lnTo>
                  <a:lnTo>
                    <a:pt x="96416" y="104229"/>
                  </a:lnTo>
                  <a:lnTo>
                    <a:pt x="108606" y="104308"/>
                  </a:lnTo>
                  <a:lnTo>
                    <a:pt x="120853" y="104373"/>
                  </a:lnTo>
                  <a:lnTo>
                    <a:pt x="132864" y="104951"/>
                  </a:lnTo>
                  <a:lnTo>
                    <a:pt x="144555" y="106344"/>
                  </a:lnTo>
                  <a:lnTo>
                    <a:pt x="155946" y="108809"/>
                  </a:lnTo>
                  <a:lnTo>
                    <a:pt x="167089" y="112370"/>
                  </a:lnTo>
                  <a:lnTo>
                    <a:pt x="177878" y="117203"/>
                  </a:lnTo>
                  <a:lnTo>
                    <a:pt x="188058" y="123720"/>
                  </a:lnTo>
                  <a:lnTo>
                    <a:pt x="197533" y="131991"/>
                  </a:lnTo>
                  <a:lnTo>
                    <a:pt x="206203" y="141798"/>
                  </a:lnTo>
                  <a:lnTo>
                    <a:pt x="213880" y="152821"/>
                  </a:lnTo>
                  <a:lnTo>
                    <a:pt x="220557" y="164758"/>
                  </a:lnTo>
                  <a:lnTo>
                    <a:pt x="226212" y="177517"/>
                  </a:lnTo>
                  <a:lnTo>
                    <a:pt x="230720" y="191213"/>
                  </a:lnTo>
                  <a:lnTo>
                    <a:pt x="234116" y="205818"/>
                  </a:lnTo>
                  <a:lnTo>
                    <a:pt x="236244" y="220709"/>
                  </a:lnTo>
                  <a:lnTo>
                    <a:pt x="236698" y="234793"/>
                  </a:lnTo>
                  <a:lnTo>
                    <a:pt x="235408" y="247517"/>
                  </a:lnTo>
                  <a:lnTo>
                    <a:pt x="232421" y="258687"/>
                  </a:lnTo>
                  <a:lnTo>
                    <a:pt x="227751" y="268200"/>
                  </a:lnTo>
                  <a:lnTo>
                    <a:pt x="221567" y="276180"/>
                  </a:lnTo>
                  <a:lnTo>
                    <a:pt x="213993" y="282574"/>
                  </a:lnTo>
                  <a:lnTo>
                    <a:pt x="205014" y="287062"/>
                  </a:lnTo>
                  <a:lnTo>
                    <a:pt x="194750" y="289642"/>
                  </a:lnTo>
                  <a:lnTo>
                    <a:pt x="183266" y="290582"/>
                  </a:lnTo>
                  <a:lnTo>
                    <a:pt x="170501" y="290234"/>
                  </a:lnTo>
                  <a:lnTo>
                    <a:pt x="156538" y="288934"/>
                  </a:lnTo>
                  <a:lnTo>
                    <a:pt x="141417" y="287114"/>
                  </a:lnTo>
                  <a:lnTo>
                    <a:pt x="125055" y="285288"/>
                  </a:lnTo>
                  <a:lnTo>
                    <a:pt x="107543" y="283734"/>
                  </a:lnTo>
                  <a:lnTo>
                    <a:pt x="89408" y="282520"/>
                  </a:lnTo>
                  <a:lnTo>
                    <a:pt x="69443" y="281493"/>
                  </a:lnTo>
                  <a:lnTo>
                    <a:pt x="42544" y="280565"/>
                  </a:lnTo>
                  <a:lnTo>
                    <a:pt x="0" y="279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264041" y="989678"/>
            <a:ext cx="3516519" cy="547483"/>
            <a:chOff x="4264041" y="989678"/>
            <a:chExt cx="3516519" cy="547483"/>
          </a:xfrm>
        </p:grpSpPr>
        <p:sp>
          <p:nvSpPr>
            <p:cNvPr id="117" name="Freeform 116"/>
            <p:cNvSpPr/>
            <p:nvPr/>
          </p:nvSpPr>
          <p:spPr>
            <a:xfrm>
              <a:off x="4295626" y="1389761"/>
              <a:ext cx="35577" cy="147400"/>
            </a:xfrm>
            <a:custGeom>
              <a:avLst/>
              <a:gdLst/>
              <a:ahLst/>
              <a:cxnLst/>
              <a:rect l="0" t="0" r="0" b="0"/>
              <a:pathLst>
                <a:path w="35577" h="147400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23" y="32463"/>
                  </a:lnTo>
                  <a:lnTo>
                    <a:pt x="22958" y="42938"/>
                  </a:lnTo>
                  <a:lnTo>
                    <a:pt x="27991" y="53930"/>
                  </a:lnTo>
                  <a:lnTo>
                    <a:pt x="32004" y="65568"/>
                  </a:lnTo>
                  <a:lnTo>
                    <a:pt x="34683" y="77649"/>
                  </a:lnTo>
                  <a:lnTo>
                    <a:pt x="35576" y="89755"/>
                  </a:lnTo>
                  <a:lnTo>
                    <a:pt x="34624" y="101624"/>
                  </a:lnTo>
                  <a:lnTo>
                    <a:pt x="32377" y="112732"/>
                  </a:lnTo>
                  <a:lnTo>
                    <a:pt x="29577" y="123309"/>
                  </a:lnTo>
                  <a:lnTo>
                    <a:pt x="25981" y="134278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64041" y="1252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42275" y="1055774"/>
              <a:ext cx="116606" cy="348361"/>
            </a:xfrm>
            <a:custGeom>
              <a:avLst/>
              <a:gdLst/>
              <a:ahLst/>
              <a:cxnLst/>
              <a:rect l="0" t="0" r="0" b="0"/>
              <a:pathLst>
                <a:path w="116606" h="348361">
                  <a:moveTo>
                    <a:pt x="106077" y="270816"/>
                  </a:moveTo>
                  <a:lnTo>
                    <a:pt x="100142" y="265016"/>
                  </a:lnTo>
                  <a:lnTo>
                    <a:pt x="93937" y="260091"/>
                  </a:lnTo>
                  <a:lnTo>
                    <a:pt x="86842" y="255602"/>
                  </a:lnTo>
                  <a:lnTo>
                    <a:pt x="78902" y="251900"/>
                  </a:lnTo>
                  <a:lnTo>
                    <a:pt x="70255" y="249832"/>
                  </a:lnTo>
                  <a:lnTo>
                    <a:pt x="61065" y="249730"/>
                  </a:lnTo>
                  <a:lnTo>
                    <a:pt x="51639" y="251454"/>
                  </a:lnTo>
                  <a:lnTo>
                    <a:pt x="42397" y="254668"/>
                  </a:lnTo>
                  <a:lnTo>
                    <a:pt x="33562" y="259023"/>
                  </a:lnTo>
                  <a:lnTo>
                    <a:pt x="25327" y="264538"/>
                  </a:lnTo>
                  <a:lnTo>
                    <a:pt x="17942" y="271588"/>
                  </a:lnTo>
                  <a:lnTo>
                    <a:pt x="11466" y="280252"/>
                  </a:lnTo>
                  <a:lnTo>
                    <a:pt x="6118" y="290341"/>
                  </a:lnTo>
                  <a:lnTo>
                    <a:pt x="2346" y="301561"/>
                  </a:lnTo>
                  <a:lnTo>
                    <a:pt x="264" y="313606"/>
                  </a:lnTo>
                  <a:lnTo>
                    <a:pt x="0" y="325421"/>
                  </a:lnTo>
                  <a:lnTo>
                    <a:pt x="1868" y="335289"/>
                  </a:lnTo>
                  <a:lnTo>
                    <a:pt x="5825" y="342427"/>
                  </a:lnTo>
                  <a:lnTo>
                    <a:pt x="11395" y="346739"/>
                  </a:lnTo>
                  <a:lnTo>
                    <a:pt x="17882" y="348360"/>
                  </a:lnTo>
                  <a:lnTo>
                    <a:pt x="24793" y="347668"/>
                  </a:lnTo>
                  <a:lnTo>
                    <a:pt x="31870" y="344987"/>
                  </a:lnTo>
                  <a:lnTo>
                    <a:pt x="38993" y="340472"/>
                  </a:lnTo>
                  <a:lnTo>
                    <a:pt x="46110" y="334368"/>
                  </a:lnTo>
                  <a:lnTo>
                    <a:pt x="53041" y="326835"/>
                  </a:lnTo>
                  <a:lnTo>
                    <a:pt x="59476" y="317878"/>
                  </a:lnTo>
                  <a:lnTo>
                    <a:pt x="65288" y="307629"/>
                  </a:lnTo>
                  <a:lnTo>
                    <a:pt x="70515" y="296323"/>
                  </a:lnTo>
                  <a:lnTo>
                    <a:pt x="75260" y="284210"/>
                  </a:lnTo>
                  <a:lnTo>
                    <a:pt x="79639" y="271512"/>
                  </a:lnTo>
                  <a:lnTo>
                    <a:pt x="83751" y="258561"/>
                  </a:lnTo>
                  <a:lnTo>
                    <a:pt x="87673" y="245794"/>
                  </a:lnTo>
                  <a:lnTo>
                    <a:pt x="91458" y="233421"/>
                  </a:lnTo>
                  <a:lnTo>
                    <a:pt x="94984" y="221147"/>
                  </a:lnTo>
                  <a:lnTo>
                    <a:pt x="97973" y="208300"/>
                  </a:lnTo>
                  <a:lnTo>
                    <a:pt x="100320" y="194548"/>
                  </a:lnTo>
                  <a:lnTo>
                    <a:pt x="102234" y="180209"/>
                  </a:lnTo>
                  <a:lnTo>
                    <a:pt x="104133" y="166036"/>
                  </a:lnTo>
                  <a:lnTo>
                    <a:pt x="106261" y="152456"/>
                  </a:lnTo>
                  <a:lnTo>
                    <a:pt x="108523" y="139235"/>
                  </a:lnTo>
                  <a:lnTo>
                    <a:pt x="110587" y="125686"/>
                  </a:lnTo>
                  <a:lnTo>
                    <a:pt x="112273" y="111426"/>
                  </a:lnTo>
                  <a:lnTo>
                    <a:pt x="113557" y="96561"/>
                  </a:lnTo>
                  <a:lnTo>
                    <a:pt x="114495" y="81496"/>
                  </a:lnTo>
                  <a:lnTo>
                    <a:pt x="115154" y="66504"/>
                  </a:lnTo>
                  <a:lnTo>
                    <a:pt x="115444" y="51691"/>
                  </a:lnTo>
                  <a:lnTo>
                    <a:pt x="115114" y="37064"/>
                  </a:lnTo>
                  <a:lnTo>
                    <a:pt x="114054" y="22642"/>
                  </a:lnTo>
                  <a:lnTo>
                    <a:pt x="111499" y="9910"/>
                  </a:lnTo>
                  <a:lnTo>
                    <a:pt x="107022" y="1917"/>
                  </a:lnTo>
                  <a:lnTo>
                    <a:pt x="102025" y="0"/>
                  </a:lnTo>
                  <a:lnTo>
                    <a:pt x="97551" y="3494"/>
                  </a:lnTo>
                  <a:lnTo>
                    <a:pt x="93976" y="11180"/>
                  </a:lnTo>
                  <a:lnTo>
                    <a:pt x="91462" y="22086"/>
                  </a:lnTo>
                  <a:lnTo>
                    <a:pt x="90168" y="35624"/>
                  </a:lnTo>
                  <a:lnTo>
                    <a:pt x="90048" y="51263"/>
                  </a:lnTo>
                  <a:lnTo>
                    <a:pt x="90752" y="68501"/>
                  </a:lnTo>
                  <a:lnTo>
                    <a:pt x="91749" y="86908"/>
                  </a:lnTo>
                  <a:lnTo>
                    <a:pt x="92709" y="106142"/>
                  </a:lnTo>
                  <a:lnTo>
                    <a:pt x="93502" y="125789"/>
                  </a:lnTo>
                  <a:lnTo>
                    <a:pt x="94109" y="145360"/>
                  </a:lnTo>
                  <a:lnTo>
                    <a:pt x="94556" y="164595"/>
                  </a:lnTo>
                  <a:lnTo>
                    <a:pt x="95043" y="183274"/>
                  </a:lnTo>
                  <a:lnTo>
                    <a:pt x="95910" y="201132"/>
                  </a:lnTo>
                  <a:lnTo>
                    <a:pt x="97313" y="218105"/>
                  </a:lnTo>
                  <a:lnTo>
                    <a:pt x="99241" y="234131"/>
                  </a:lnTo>
                  <a:lnTo>
                    <a:pt x="101607" y="249062"/>
                  </a:lnTo>
                  <a:lnTo>
                    <a:pt x="104305" y="262912"/>
                  </a:lnTo>
                  <a:lnTo>
                    <a:pt x="107094" y="275391"/>
                  </a:lnTo>
                  <a:lnTo>
                    <a:pt x="109873" y="287053"/>
                  </a:lnTo>
                  <a:lnTo>
                    <a:pt x="112886" y="298925"/>
                  </a:lnTo>
                  <a:lnTo>
                    <a:pt x="116605" y="312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69409" y="1231127"/>
              <a:ext cx="115815" cy="161111"/>
            </a:xfrm>
            <a:custGeom>
              <a:avLst/>
              <a:gdLst/>
              <a:ahLst/>
              <a:cxnLst/>
              <a:rect l="0" t="0" r="0" b="0"/>
              <a:pathLst>
                <a:path w="115815" h="161111">
                  <a:moveTo>
                    <a:pt x="0" y="116520"/>
                  </a:moveTo>
                  <a:lnTo>
                    <a:pt x="5934" y="110720"/>
                  </a:lnTo>
                  <a:lnTo>
                    <a:pt x="12139" y="105795"/>
                  </a:lnTo>
                  <a:lnTo>
                    <a:pt x="19235" y="101293"/>
                  </a:lnTo>
                  <a:lnTo>
                    <a:pt x="27175" y="97072"/>
                  </a:lnTo>
                  <a:lnTo>
                    <a:pt x="35822" y="93058"/>
                  </a:lnTo>
                  <a:lnTo>
                    <a:pt x="45016" y="89192"/>
                  </a:lnTo>
                  <a:lnTo>
                    <a:pt x="54616" y="85267"/>
                  </a:lnTo>
                  <a:lnTo>
                    <a:pt x="64506" y="80943"/>
                  </a:lnTo>
                  <a:lnTo>
                    <a:pt x="74589" y="76063"/>
                  </a:lnTo>
                  <a:lnTo>
                    <a:pt x="84477" y="70480"/>
                  </a:lnTo>
                  <a:lnTo>
                    <a:pt x="93510" y="63974"/>
                  </a:lnTo>
                  <a:lnTo>
                    <a:pt x="101384" y="56525"/>
                  </a:lnTo>
                  <a:lnTo>
                    <a:pt x="107654" y="48422"/>
                  </a:lnTo>
                  <a:lnTo>
                    <a:pt x="111584" y="40144"/>
                  </a:lnTo>
                  <a:lnTo>
                    <a:pt x="112996" y="31992"/>
                  </a:lnTo>
                  <a:lnTo>
                    <a:pt x="112012" y="24232"/>
                  </a:lnTo>
                  <a:lnTo>
                    <a:pt x="108775" y="17175"/>
                  </a:lnTo>
                  <a:lnTo>
                    <a:pt x="103602" y="10921"/>
                  </a:lnTo>
                  <a:lnTo>
                    <a:pt x="96896" y="5723"/>
                  </a:lnTo>
                  <a:lnTo>
                    <a:pt x="89041" y="2054"/>
                  </a:lnTo>
                  <a:lnTo>
                    <a:pt x="80361" y="44"/>
                  </a:lnTo>
                  <a:lnTo>
                    <a:pt x="71266" y="0"/>
                  </a:lnTo>
                  <a:lnTo>
                    <a:pt x="62242" y="2547"/>
                  </a:lnTo>
                  <a:lnTo>
                    <a:pt x="53548" y="7777"/>
                  </a:lnTo>
                  <a:lnTo>
                    <a:pt x="45407" y="15187"/>
                  </a:lnTo>
                  <a:lnTo>
                    <a:pt x="38085" y="23979"/>
                  </a:lnTo>
                  <a:lnTo>
                    <a:pt x="31645" y="33557"/>
                  </a:lnTo>
                  <a:lnTo>
                    <a:pt x="26150" y="43729"/>
                  </a:lnTo>
                  <a:lnTo>
                    <a:pt x="21749" y="54608"/>
                  </a:lnTo>
                  <a:lnTo>
                    <a:pt x="18421" y="66214"/>
                  </a:lnTo>
                  <a:lnTo>
                    <a:pt x="16167" y="78295"/>
                  </a:lnTo>
                  <a:lnTo>
                    <a:pt x="15096" y="90411"/>
                  </a:lnTo>
                  <a:lnTo>
                    <a:pt x="15155" y="102301"/>
                  </a:lnTo>
                  <a:lnTo>
                    <a:pt x="16330" y="113726"/>
                  </a:lnTo>
                  <a:lnTo>
                    <a:pt x="18714" y="124400"/>
                  </a:lnTo>
                  <a:lnTo>
                    <a:pt x="22252" y="134235"/>
                  </a:lnTo>
                  <a:lnTo>
                    <a:pt x="27085" y="142991"/>
                  </a:lnTo>
                  <a:lnTo>
                    <a:pt x="33610" y="150202"/>
                  </a:lnTo>
                  <a:lnTo>
                    <a:pt x="41887" y="155748"/>
                  </a:lnTo>
                  <a:lnTo>
                    <a:pt x="51529" y="159489"/>
                  </a:lnTo>
                  <a:lnTo>
                    <a:pt x="61910" y="161110"/>
                  </a:lnTo>
                  <a:lnTo>
                    <a:pt x="72580" y="160653"/>
                  </a:lnTo>
                  <a:lnTo>
                    <a:pt x="82863" y="158741"/>
                  </a:lnTo>
                  <a:lnTo>
                    <a:pt x="92788" y="156204"/>
                  </a:lnTo>
                  <a:lnTo>
                    <a:pt x="103218" y="152823"/>
                  </a:lnTo>
                  <a:lnTo>
                    <a:pt x="115814" y="148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30208" y="1236435"/>
              <a:ext cx="114659" cy="148116"/>
            </a:xfrm>
            <a:custGeom>
              <a:avLst/>
              <a:gdLst/>
              <a:ahLst/>
              <a:cxnLst/>
              <a:rect l="0" t="0" r="0" b="0"/>
              <a:pathLst>
                <a:path w="114659" h="148116">
                  <a:moveTo>
                    <a:pt x="102413" y="16456"/>
                  </a:moveTo>
                  <a:lnTo>
                    <a:pt x="96412" y="10722"/>
                  </a:lnTo>
                  <a:lnTo>
                    <a:pt x="89567" y="6438"/>
                  </a:lnTo>
                  <a:lnTo>
                    <a:pt x="81179" y="3237"/>
                  </a:lnTo>
                  <a:lnTo>
                    <a:pt x="71552" y="1048"/>
                  </a:lnTo>
                  <a:lnTo>
                    <a:pt x="61238" y="0"/>
                  </a:lnTo>
                  <a:lnTo>
                    <a:pt x="50635" y="62"/>
                  </a:lnTo>
                  <a:lnTo>
                    <a:pt x="40109" y="1232"/>
                  </a:lnTo>
                  <a:lnTo>
                    <a:pt x="30058" y="3609"/>
                  </a:lnTo>
                  <a:lnTo>
                    <a:pt x="20652" y="7136"/>
                  </a:lnTo>
                  <a:lnTo>
                    <a:pt x="12357" y="11791"/>
                  </a:lnTo>
                  <a:lnTo>
                    <a:pt x="5989" y="17664"/>
                  </a:lnTo>
                  <a:lnTo>
                    <a:pt x="1828" y="24679"/>
                  </a:lnTo>
                  <a:lnTo>
                    <a:pt x="0" y="32321"/>
                  </a:lnTo>
                  <a:lnTo>
                    <a:pt x="735" y="39756"/>
                  </a:lnTo>
                  <a:lnTo>
                    <a:pt x="3901" y="46525"/>
                  </a:lnTo>
                  <a:lnTo>
                    <a:pt x="9262" y="52372"/>
                  </a:lnTo>
                  <a:lnTo>
                    <a:pt x="16664" y="57075"/>
                  </a:lnTo>
                  <a:lnTo>
                    <a:pt x="25818" y="60647"/>
                  </a:lnTo>
                  <a:lnTo>
                    <a:pt x="36197" y="63420"/>
                  </a:lnTo>
                  <a:lnTo>
                    <a:pt x="47147" y="65912"/>
                  </a:lnTo>
                  <a:lnTo>
                    <a:pt x="58243" y="68453"/>
                  </a:lnTo>
                  <a:lnTo>
                    <a:pt x="69131" y="71335"/>
                  </a:lnTo>
                  <a:lnTo>
                    <a:pt x="79443" y="74882"/>
                  </a:lnTo>
                  <a:lnTo>
                    <a:pt x="89035" y="79208"/>
                  </a:lnTo>
                  <a:lnTo>
                    <a:pt x="97628" y="84573"/>
                  </a:lnTo>
                  <a:lnTo>
                    <a:pt x="104730" y="91456"/>
                  </a:lnTo>
                  <a:lnTo>
                    <a:pt x="110198" y="99963"/>
                  </a:lnTo>
                  <a:lnTo>
                    <a:pt x="113718" y="109420"/>
                  </a:lnTo>
                  <a:lnTo>
                    <a:pt x="114658" y="118612"/>
                  </a:lnTo>
                  <a:lnTo>
                    <a:pt x="112912" y="126857"/>
                  </a:lnTo>
                  <a:lnTo>
                    <a:pt x="108656" y="133845"/>
                  </a:lnTo>
                  <a:lnTo>
                    <a:pt x="102070" y="139388"/>
                  </a:lnTo>
                  <a:lnTo>
                    <a:pt x="93500" y="143551"/>
                  </a:lnTo>
                  <a:lnTo>
                    <a:pt x="83528" y="146397"/>
                  </a:lnTo>
                  <a:lnTo>
                    <a:pt x="72860" y="147882"/>
                  </a:lnTo>
                  <a:lnTo>
                    <a:pt x="61966" y="148115"/>
                  </a:lnTo>
                  <a:lnTo>
                    <a:pt x="51516" y="147472"/>
                  </a:lnTo>
                  <a:lnTo>
                    <a:pt x="41454" y="146450"/>
                  </a:lnTo>
                  <a:lnTo>
                    <a:pt x="30905" y="144962"/>
                  </a:lnTo>
                  <a:lnTo>
                    <a:pt x="18186" y="142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04208" y="1239148"/>
              <a:ext cx="96870" cy="126742"/>
            </a:xfrm>
            <a:custGeom>
              <a:avLst/>
              <a:gdLst/>
              <a:ahLst/>
              <a:cxnLst/>
              <a:rect l="0" t="0" r="0" b="0"/>
              <a:pathLst>
                <a:path w="96870" h="126742">
                  <a:moveTo>
                    <a:pt x="86341" y="24271"/>
                  </a:moveTo>
                  <a:lnTo>
                    <a:pt x="83206" y="15671"/>
                  </a:lnTo>
                  <a:lnTo>
                    <a:pt x="78503" y="9245"/>
                  </a:lnTo>
                  <a:lnTo>
                    <a:pt x="71723" y="4445"/>
                  </a:lnTo>
                  <a:lnTo>
                    <a:pt x="63449" y="1249"/>
                  </a:lnTo>
                  <a:lnTo>
                    <a:pt x="54631" y="0"/>
                  </a:lnTo>
                  <a:lnTo>
                    <a:pt x="45879" y="718"/>
                  </a:lnTo>
                  <a:lnTo>
                    <a:pt x="37594" y="3299"/>
                  </a:lnTo>
                  <a:lnTo>
                    <a:pt x="30123" y="7688"/>
                  </a:lnTo>
                  <a:lnTo>
                    <a:pt x="23553" y="13678"/>
                  </a:lnTo>
                  <a:lnTo>
                    <a:pt x="17789" y="21120"/>
                  </a:lnTo>
                  <a:lnTo>
                    <a:pt x="12668" y="30010"/>
                  </a:lnTo>
                  <a:lnTo>
                    <a:pt x="8041" y="40205"/>
                  </a:lnTo>
                  <a:lnTo>
                    <a:pt x="4099" y="51303"/>
                  </a:lnTo>
                  <a:lnTo>
                    <a:pt x="1355" y="62744"/>
                  </a:lnTo>
                  <a:lnTo>
                    <a:pt x="0" y="74173"/>
                  </a:lnTo>
                  <a:lnTo>
                    <a:pt x="244" y="85287"/>
                  </a:lnTo>
                  <a:lnTo>
                    <a:pt x="2460" y="95750"/>
                  </a:lnTo>
                  <a:lnTo>
                    <a:pt x="6659" y="105439"/>
                  </a:lnTo>
                  <a:lnTo>
                    <a:pt x="12564" y="113927"/>
                  </a:lnTo>
                  <a:lnTo>
                    <a:pt x="19807" y="120427"/>
                  </a:lnTo>
                  <a:lnTo>
                    <a:pt x="28045" y="124681"/>
                  </a:lnTo>
                  <a:lnTo>
                    <a:pt x="36997" y="126741"/>
                  </a:lnTo>
                  <a:lnTo>
                    <a:pt x="46450" y="126695"/>
                  </a:lnTo>
                  <a:lnTo>
                    <a:pt x="56235" y="124823"/>
                  </a:lnTo>
                  <a:lnTo>
                    <a:pt x="65789" y="121806"/>
                  </a:lnTo>
                  <a:lnTo>
                    <a:pt x="75078" y="118335"/>
                  </a:lnTo>
                  <a:lnTo>
                    <a:pt x="84917" y="114110"/>
                  </a:lnTo>
                  <a:lnTo>
                    <a:pt x="96869" y="108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70945" y="1252891"/>
              <a:ext cx="67004" cy="93725"/>
            </a:xfrm>
            <a:custGeom>
              <a:avLst/>
              <a:gdLst/>
              <a:ahLst/>
              <a:cxnLst/>
              <a:rect l="0" t="0" r="0" b="0"/>
              <a:pathLst>
                <a:path w="67004" h="93725">
                  <a:moveTo>
                    <a:pt x="3832" y="84228"/>
                  </a:moveTo>
                  <a:lnTo>
                    <a:pt x="6494" y="92215"/>
                  </a:lnTo>
                  <a:lnTo>
                    <a:pt x="6997" y="93724"/>
                  </a:lnTo>
                  <a:lnTo>
                    <a:pt x="5970" y="90643"/>
                  </a:lnTo>
                  <a:lnTo>
                    <a:pt x="4087" y="84966"/>
                  </a:lnTo>
                  <a:lnTo>
                    <a:pt x="2000" y="77669"/>
                  </a:lnTo>
                  <a:lnTo>
                    <a:pt x="509" y="69307"/>
                  </a:lnTo>
                  <a:lnTo>
                    <a:pt x="0" y="60241"/>
                  </a:lnTo>
                  <a:lnTo>
                    <a:pt x="813" y="51033"/>
                  </a:lnTo>
                  <a:lnTo>
                    <a:pt x="3410" y="42453"/>
                  </a:lnTo>
                  <a:lnTo>
                    <a:pt x="7864" y="34867"/>
                  </a:lnTo>
                  <a:lnTo>
                    <a:pt x="13939" y="28281"/>
                  </a:lnTo>
                  <a:lnTo>
                    <a:pt x="21297" y="22540"/>
                  </a:lnTo>
                  <a:lnTo>
                    <a:pt x="29598" y="17458"/>
                  </a:lnTo>
                  <a:lnTo>
                    <a:pt x="38115" y="13012"/>
                  </a:lnTo>
                  <a:lnTo>
                    <a:pt x="46580" y="8914"/>
                  </a:lnTo>
                  <a:lnTo>
                    <a:pt x="55729" y="4801"/>
                  </a:lnTo>
                  <a:lnTo>
                    <a:pt x="670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01119" y="128447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5" y="53929"/>
                  </a:lnTo>
                  <a:lnTo>
                    <a:pt x="6768" y="65554"/>
                  </a:lnTo>
                  <a:lnTo>
                    <a:pt x="7868" y="77161"/>
                  </a:lnTo>
                  <a:lnTo>
                    <a:pt x="8800" y="88581"/>
                  </a:lnTo>
                  <a:lnTo>
                    <a:pt x="9639" y="100819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11647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74818" y="1084435"/>
              <a:ext cx="137682" cy="289785"/>
            </a:xfrm>
            <a:custGeom>
              <a:avLst/>
              <a:gdLst/>
              <a:ahLst/>
              <a:cxnLst/>
              <a:rect l="0" t="0" r="0" b="0"/>
              <a:pathLst>
                <a:path w="137682" h="289785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1" y="36466"/>
                  </a:lnTo>
                  <a:lnTo>
                    <a:pt x="11479" y="50487"/>
                  </a:lnTo>
                  <a:lnTo>
                    <a:pt x="13995" y="65463"/>
                  </a:lnTo>
                  <a:lnTo>
                    <a:pt x="16011" y="81186"/>
                  </a:lnTo>
                  <a:lnTo>
                    <a:pt x="17696" y="97461"/>
                  </a:lnTo>
                  <a:lnTo>
                    <a:pt x="19439" y="114134"/>
                  </a:lnTo>
                  <a:lnTo>
                    <a:pt x="21465" y="131080"/>
                  </a:lnTo>
                  <a:lnTo>
                    <a:pt x="23826" y="148050"/>
                  </a:lnTo>
                  <a:lnTo>
                    <a:pt x="26492" y="164676"/>
                  </a:lnTo>
                  <a:lnTo>
                    <a:pt x="29394" y="180787"/>
                  </a:lnTo>
                  <a:lnTo>
                    <a:pt x="32309" y="196385"/>
                  </a:lnTo>
                  <a:lnTo>
                    <a:pt x="34880" y="211554"/>
                  </a:lnTo>
                  <a:lnTo>
                    <a:pt x="36927" y="226360"/>
                  </a:lnTo>
                  <a:lnTo>
                    <a:pt x="38085" y="239775"/>
                  </a:lnTo>
                  <a:lnTo>
                    <a:pt x="37966" y="248314"/>
                  </a:lnTo>
                  <a:lnTo>
                    <a:pt x="37301" y="249841"/>
                  </a:lnTo>
                  <a:lnTo>
                    <a:pt x="37204" y="246149"/>
                  </a:lnTo>
                  <a:lnTo>
                    <a:pt x="37963" y="239157"/>
                  </a:lnTo>
                  <a:lnTo>
                    <a:pt x="39485" y="230342"/>
                  </a:lnTo>
                  <a:lnTo>
                    <a:pt x="41608" y="220612"/>
                  </a:lnTo>
                  <a:lnTo>
                    <a:pt x="44498" y="210774"/>
                  </a:lnTo>
                  <a:lnTo>
                    <a:pt x="48644" y="201682"/>
                  </a:lnTo>
                  <a:lnTo>
                    <a:pt x="54211" y="193721"/>
                  </a:lnTo>
                  <a:lnTo>
                    <a:pt x="61069" y="187371"/>
                  </a:lnTo>
                  <a:lnTo>
                    <a:pt x="68968" y="183376"/>
                  </a:lnTo>
                  <a:lnTo>
                    <a:pt x="77648" y="181916"/>
                  </a:lnTo>
                  <a:lnTo>
                    <a:pt x="86730" y="182865"/>
                  </a:lnTo>
                  <a:lnTo>
                    <a:pt x="95738" y="186076"/>
                  </a:lnTo>
                  <a:lnTo>
                    <a:pt x="104417" y="191232"/>
                  </a:lnTo>
                  <a:lnTo>
                    <a:pt x="112547" y="197927"/>
                  </a:lnTo>
                  <a:lnTo>
                    <a:pt x="119861" y="205773"/>
                  </a:lnTo>
                  <a:lnTo>
                    <a:pt x="126291" y="214452"/>
                  </a:lnTo>
                  <a:lnTo>
                    <a:pt x="131609" y="223716"/>
                  </a:lnTo>
                  <a:lnTo>
                    <a:pt x="135358" y="233387"/>
                  </a:lnTo>
                  <a:lnTo>
                    <a:pt x="137427" y="243327"/>
                  </a:lnTo>
                  <a:lnTo>
                    <a:pt x="137681" y="253120"/>
                  </a:lnTo>
                  <a:lnTo>
                    <a:pt x="135808" y="262090"/>
                  </a:lnTo>
                  <a:lnTo>
                    <a:pt x="131837" y="269932"/>
                  </a:lnTo>
                  <a:lnTo>
                    <a:pt x="125918" y="276519"/>
                  </a:lnTo>
                  <a:lnTo>
                    <a:pt x="118134" y="281728"/>
                  </a:lnTo>
                  <a:lnTo>
                    <a:pt x="108719" y="285634"/>
                  </a:lnTo>
                  <a:lnTo>
                    <a:pt x="98163" y="288292"/>
                  </a:lnTo>
                  <a:lnTo>
                    <a:pt x="87094" y="289644"/>
                  </a:lnTo>
                  <a:lnTo>
                    <a:pt x="75928" y="289784"/>
                  </a:lnTo>
                  <a:lnTo>
                    <a:pt x="65293" y="289077"/>
                  </a:lnTo>
                  <a:lnTo>
                    <a:pt x="55087" y="288005"/>
                  </a:lnTo>
                  <a:lnTo>
                    <a:pt x="44418" y="28647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32746" y="1210455"/>
              <a:ext cx="115814" cy="158250"/>
            </a:xfrm>
            <a:custGeom>
              <a:avLst/>
              <a:gdLst/>
              <a:ahLst/>
              <a:cxnLst/>
              <a:rect l="0" t="0" r="0" b="0"/>
              <a:pathLst>
                <a:path w="115814" h="158250">
                  <a:moveTo>
                    <a:pt x="0" y="84550"/>
                  </a:moveTo>
                  <a:lnTo>
                    <a:pt x="8801" y="81616"/>
                  </a:lnTo>
                  <a:lnTo>
                    <a:pt x="17148" y="78834"/>
                  </a:lnTo>
                  <a:lnTo>
                    <a:pt x="25847" y="75934"/>
                  </a:lnTo>
                  <a:lnTo>
                    <a:pt x="34968" y="72894"/>
                  </a:lnTo>
                  <a:lnTo>
                    <a:pt x="44462" y="69729"/>
                  </a:lnTo>
                  <a:lnTo>
                    <a:pt x="54250" y="66460"/>
                  </a:lnTo>
                  <a:lnTo>
                    <a:pt x="64091" y="62950"/>
                  </a:lnTo>
                  <a:lnTo>
                    <a:pt x="73616" y="58910"/>
                  </a:lnTo>
                  <a:lnTo>
                    <a:pt x="82636" y="54219"/>
                  </a:lnTo>
                  <a:lnTo>
                    <a:pt x="90656" y="48593"/>
                  </a:lnTo>
                  <a:lnTo>
                    <a:pt x="96832" y="41527"/>
                  </a:lnTo>
                  <a:lnTo>
                    <a:pt x="100853" y="32898"/>
                  </a:lnTo>
                  <a:lnTo>
                    <a:pt x="102245" y="23527"/>
                  </a:lnTo>
                  <a:lnTo>
                    <a:pt x="100152" y="14925"/>
                  </a:lnTo>
                  <a:lnTo>
                    <a:pt x="94453" y="7899"/>
                  </a:lnTo>
                  <a:lnTo>
                    <a:pt x="85932" y="2882"/>
                  </a:lnTo>
                  <a:lnTo>
                    <a:pt x="75862" y="266"/>
                  </a:lnTo>
                  <a:lnTo>
                    <a:pt x="65149" y="0"/>
                  </a:lnTo>
                  <a:lnTo>
                    <a:pt x="54573" y="1890"/>
                  </a:lnTo>
                  <a:lnTo>
                    <a:pt x="44946" y="5801"/>
                  </a:lnTo>
                  <a:lnTo>
                    <a:pt x="36600" y="11464"/>
                  </a:lnTo>
                  <a:lnTo>
                    <a:pt x="29643" y="18684"/>
                  </a:lnTo>
                  <a:lnTo>
                    <a:pt x="24172" y="27423"/>
                  </a:lnTo>
                  <a:lnTo>
                    <a:pt x="20082" y="37517"/>
                  </a:lnTo>
                  <a:lnTo>
                    <a:pt x="17298" y="48547"/>
                  </a:lnTo>
                  <a:lnTo>
                    <a:pt x="15861" y="59943"/>
                  </a:lnTo>
                  <a:lnTo>
                    <a:pt x="15671" y="71347"/>
                  </a:lnTo>
                  <a:lnTo>
                    <a:pt x="16676" y="82613"/>
                  </a:lnTo>
                  <a:lnTo>
                    <a:pt x="18946" y="93710"/>
                  </a:lnTo>
                  <a:lnTo>
                    <a:pt x="22403" y="104653"/>
                  </a:lnTo>
                  <a:lnTo>
                    <a:pt x="27011" y="115306"/>
                  </a:lnTo>
                  <a:lnTo>
                    <a:pt x="32853" y="125394"/>
                  </a:lnTo>
                  <a:lnTo>
                    <a:pt x="39858" y="134799"/>
                  </a:lnTo>
                  <a:lnTo>
                    <a:pt x="47832" y="143082"/>
                  </a:lnTo>
                  <a:lnTo>
                    <a:pt x="56555" y="149435"/>
                  </a:lnTo>
                  <a:lnTo>
                    <a:pt x="65820" y="153597"/>
                  </a:lnTo>
                  <a:lnTo>
                    <a:pt x="75205" y="155934"/>
                  </a:lnTo>
                  <a:lnTo>
                    <a:pt x="85099" y="157397"/>
                  </a:lnTo>
                  <a:lnTo>
                    <a:pt x="97487" y="158113"/>
                  </a:lnTo>
                  <a:lnTo>
                    <a:pt x="115813" y="158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95619" y="1200248"/>
              <a:ext cx="141964" cy="231628"/>
            </a:xfrm>
            <a:custGeom>
              <a:avLst/>
              <a:gdLst/>
              <a:ahLst/>
              <a:cxnLst/>
              <a:rect l="0" t="0" r="0" b="0"/>
              <a:pathLst>
                <a:path w="141964" h="231628">
                  <a:moveTo>
                    <a:pt x="100339" y="0"/>
                  </a:moveTo>
                  <a:lnTo>
                    <a:pt x="88671" y="67"/>
                  </a:lnTo>
                  <a:lnTo>
                    <a:pt x="78182" y="707"/>
                  </a:lnTo>
                  <a:lnTo>
                    <a:pt x="67881" y="2009"/>
                  </a:lnTo>
                  <a:lnTo>
                    <a:pt x="57579" y="4041"/>
                  </a:lnTo>
                  <a:lnTo>
                    <a:pt x="47235" y="7006"/>
                  </a:lnTo>
                  <a:lnTo>
                    <a:pt x="36855" y="10930"/>
                  </a:lnTo>
                  <a:lnTo>
                    <a:pt x="26773" y="15852"/>
                  </a:lnTo>
                  <a:lnTo>
                    <a:pt x="17611" y="21904"/>
                  </a:lnTo>
                  <a:lnTo>
                    <a:pt x="9656" y="29044"/>
                  </a:lnTo>
                  <a:lnTo>
                    <a:pt x="3504" y="36939"/>
                  </a:lnTo>
                  <a:lnTo>
                    <a:pt x="184" y="45076"/>
                  </a:lnTo>
                  <a:lnTo>
                    <a:pt x="0" y="53129"/>
                  </a:lnTo>
                  <a:lnTo>
                    <a:pt x="2794" y="60653"/>
                  </a:lnTo>
                  <a:lnTo>
                    <a:pt x="8316" y="67020"/>
                  </a:lnTo>
                  <a:lnTo>
                    <a:pt x="16137" y="72005"/>
                  </a:lnTo>
                  <a:lnTo>
                    <a:pt x="25757" y="75878"/>
                  </a:lnTo>
                  <a:lnTo>
                    <a:pt x="36713" y="79183"/>
                  </a:lnTo>
                  <a:lnTo>
                    <a:pt x="48624" y="82306"/>
                  </a:lnTo>
                  <a:lnTo>
                    <a:pt x="61041" y="85594"/>
                  </a:lnTo>
                  <a:lnTo>
                    <a:pt x="73449" y="89422"/>
                  </a:lnTo>
                  <a:lnTo>
                    <a:pt x="85562" y="93936"/>
                  </a:lnTo>
                  <a:lnTo>
                    <a:pt x="96983" y="99258"/>
                  </a:lnTo>
                  <a:lnTo>
                    <a:pt x="107129" y="105581"/>
                  </a:lnTo>
                  <a:lnTo>
                    <a:pt x="115804" y="112907"/>
                  </a:lnTo>
                  <a:lnTo>
                    <a:pt x="123138" y="121097"/>
                  </a:lnTo>
                  <a:lnTo>
                    <a:pt x="129389" y="129965"/>
                  </a:lnTo>
                  <a:lnTo>
                    <a:pt x="134807" y="139330"/>
                  </a:lnTo>
                  <a:lnTo>
                    <a:pt x="139127" y="148889"/>
                  </a:lnTo>
                  <a:lnTo>
                    <a:pt x="141601" y="158226"/>
                  </a:lnTo>
                  <a:lnTo>
                    <a:pt x="141963" y="167132"/>
                  </a:lnTo>
                  <a:lnTo>
                    <a:pt x="140240" y="175586"/>
                  </a:lnTo>
                  <a:lnTo>
                    <a:pt x="136492" y="183651"/>
                  </a:lnTo>
                  <a:lnTo>
                    <a:pt x="130970" y="191407"/>
                  </a:lnTo>
                  <a:lnTo>
                    <a:pt x="124025" y="198769"/>
                  </a:lnTo>
                  <a:lnTo>
                    <a:pt x="116009" y="205494"/>
                  </a:lnTo>
                  <a:lnTo>
                    <a:pt x="107230" y="211497"/>
                  </a:lnTo>
                  <a:lnTo>
                    <a:pt x="98373" y="216698"/>
                  </a:lnTo>
                  <a:lnTo>
                    <a:pt x="89636" y="221449"/>
                  </a:lnTo>
                  <a:lnTo>
                    <a:pt x="80257" y="226169"/>
                  </a:lnTo>
                  <a:lnTo>
                    <a:pt x="6875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64041" y="123183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64041" y="1221305"/>
              <a:ext cx="12543" cy="31587"/>
            </a:xfrm>
            <a:custGeom>
              <a:avLst/>
              <a:gdLst/>
              <a:ahLst/>
              <a:cxnLst/>
              <a:rect l="0" t="0" r="0" b="0"/>
              <a:pathLst>
                <a:path w="12543" h="31587">
                  <a:moveTo>
                    <a:pt x="0" y="0"/>
                  </a:moveTo>
                  <a:lnTo>
                    <a:pt x="3258" y="8425"/>
                  </a:lnTo>
                  <a:lnTo>
                    <a:pt x="8274" y="13011"/>
                  </a:lnTo>
                  <a:lnTo>
                    <a:pt x="12030" y="14982"/>
                  </a:lnTo>
                  <a:lnTo>
                    <a:pt x="12542" y="17178"/>
                  </a:lnTo>
                  <a:lnTo>
                    <a:pt x="8778" y="216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97052" y="1210777"/>
              <a:ext cx="135628" cy="172131"/>
            </a:xfrm>
            <a:custGeom>
              <a:avLst/>
              <a:gdLst/>
              <a:ahLst/>
              <a:cxnLst/>
              <a:rect l="0" t="0" r="0" b="0"/>
              <a:pathLst>
                <a:path w="135628" h="172131">
                  <a:moveTo>
                    <a:pt x="120046" y="42114"/>
                  </a:moveTo>
                  <a:lnTo>
                    <a:pt x="116978" y="33447"/>
                  </a:lnTo>
                  <a:lnTo>
                    <a:pt x="112915" y="26380"/>
                  </a:lnTo>
                  <a:lnTo>
                    <a:pt x="107423" y="20284"/>
                  </a:lnTo>
                  <a:lnTo>
                    <a:pt x="100663" y="15228"/>
                  </a:lnTo>
                  <a:lnTo>
                    <a:pt x="92866" y="11662"/>
                  </a:lnTo>
                  <a:lnTo>
                    <a:pt x="84269" y="9714"/>
                  </a:lnTo>
                  <a:lnTo>
                    <a:pt x="75082" y="9372"/>
                  </a:lnTo>
                  <a:lnTo>
                    <a:pt x="65477" y="10653"/>
                  </a:lnTo>
                  <a:lnTo>
                    <a:pt x="55582" y="13412"/>
                  </a:lnTo>
                  <a:lnTo>
                    <a:pt x="45652" y="17704"/>
                  </a:lnTo>
                  <a:lnTo>
                    <a:pt x="36060" y="23857"/>
                  </a:lnTo>
                  <a:lnTo>
                    <a:pt x="26987" y="31884"/>
                  </a:lnTo>
                  <a:lnTo>
                    <a:pt x="18759" y="41528"/>
                  </a:lnTo>
                  <a:lnTo>
                    <a:pt x="11911" y="52442"/>
                  </a:lnTo>
                  <a:lnTo>
                    <a:pt x="6607" y="64301"/>
                  </a:lnTo>
                  <a:lnTo>
                    <a:pt x="2859" y="76839"/>
                  </a:lnTo>
                  <a:lnTo>
                    <a:pt x="703" y="89853"/>
                  </a:lnTo>
                  <a:lnTo>
                    <a:pt x="0" y="103188"/>
                  </a:lnTo>
                  <a:lnTo>
                    <a:pt x="814" y="116412"/>
                  </a:lnTo>
                  <a:lnTo>
                    <a:pt x="3480" y="128838"/>
                  </a:lnTo>
                  <a:lnTo>
                    <a:pt x="8017" y="140149"/>
                  </a:lnTo>
                  <a:lnTo>
                    <a:pt x="14333" y="150049"/>
                  </a:lnTo>
                  <a:lnTo>
                    <a:pt x="22392" y="158102"/>
                  </a:lnTo>
                  <a:lnTo>
                    <a:pt x="31995" y="164254"/>
                  </a:lnTo>
                  <a:lnTo>
                    <a:pt x="42679" y="168589"/>
                  </a:lnTo>
                  <a:lnTo>
                    <a:pt x="53834" y="171148"/>
                  </a:lnTo>
                  <a:lnTo>
                    <a:pt x="65068" y="172130"/>
                  </a:lnTo>
                  <a:lnTo>
                    <a:pt x="76048" y="171674"/>
                  </a:lnTo>
                  <a:lnTo>
                    <a:pt x="86422" y="169781"/>
                  </a:lnTo>
                  <a:lnTo>
                    <a:pt x="96060" y="166581"/>
                  </a:lnTo>
                  <a:lnTo>
                    <a:pt x="104854" y="162146"/>
                  </a:lnTo>
                  <a:lnTo>
                    <a:pt x="112622" y="156421"/>
                  </a:lnTo>
                  <a:lnTo>
                    <a:pt x="119365" y="149486"/>
                  </a:lnTo>
                  <a:lnTo>
                    <a:pt x="125065" y="141219"/>
                  </a:lnTo>
                  <a:lnTo>
                    <a:pt x="129602" y="131235"/>
                  </a:lnTo>
                  <a:lnTo>
                    <a:pt x="133019" y="119487"/>
                  </a:lnTo>
                  <a:lnTo>
                    <a:pt x="135162" y="106531"/>
                  </a:lnTo>
                  <a:lnTo>
                    <a:pt x="135627" y="93303"/>
                  </a:lnTo>
                  <a:lnTo>
                    <a:pt x="134346" y="80378"/>
                  </a:lnTo>
                  <a:lnTo>
                    <a:pt x="131537" y="68109"/>
                  </a:lnTo>
                  <a:lnTo>
                    <a:pt x="127518" y="56796"/>
                  </a:lnTo>
                  <a:lnTo>
                    <a:pt x="122594" y="46493"/>
                  </a:lnTo>
                  <a:lnTo>
                    <a:pt x="116940" y="37177"/>
                  </a:lnTo>
                  <a:lnTo>
                    <a:pt x="109832" y="27843"/>
                  </a:lnTo>
                  <a:lnTo>
                    <a:pt x="98417" y="16553"/>
                  </a:lnTo>
                  <a:lnTo>
                    <a:pt x="779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03679" y="1202306"/>
              <a:ext cx="260860" cy="188897"/>
            </a:xfrm>
            <a:custGeom>
              <a:avLst/>
              <a:gdLst/>
              <a:ahLst/>
              <a:cxnLst/>
              <a:rect l="0" t="0" r="0" b="0"/>
              <a:pathLst>
                <a:path w="260860" h="188897">
                  <a:moveTo>
                    <a:pt x="8176" y="124284"/>
                  </a:moveTo>
                  <a:lnTo>
                    <a:pt x="11110" y="135952"/>
                  </a:lnTo>
                  <a:lnTo>
                    <a:pt x="13892" y="146441"/>
                  </a:lnTo>
                  <a:lnTo>
                    <a:pt x="16755" y="156723"/>
                  </a:lnTo>
                  <a:lnTo>
                    <a:pt x="18472" y="166248"/>
                  </a:lnTo>
                  <a:lnTo>
                    <a:pt x="17389" y="173182"/>
                  </a:lnTo>
                  <a:lnTo>
                    <a:pt x="14242" y="175913"/>
                  </a:lnTo>
                  <a:lnTo>
                    <a:pt x="10532" y="174039"/>
                  </a:lnTo>
                  <a:lnTo>
                    <a:pt x="7164" y="168055"/>
                  </a:lnTo>
                  <a:lnTo>
                    <a:pt x="4453" y="158943"/>
                  </a:lnTo>
                  <a:lnTo>
                    <a:pt x="2414" y="147828"/>
                  </a:lnTo>
                  <a:lnTo>
                    <a:pt x="943" y="135532"/>
                  </a:lnTo>
                  <a:lnTo>
                    <a:pt x="74" y="122712"/>
                  </a:lnTo>
                  <a:lnTo>
                    <a:pt x="0" y="109962"/>
                  </a:lnTo>
                  <a:lnTo>
                    <a:pt x="762" y="97579"/>
                  </a:lnTo>
                  <a:lnTo>
                    <a:pt x="2423" y="85791"/>
                  </a:lnTo>
                  <a:lnTo>
                    <a:pt x="5140" y="74858"/>
                  </a:lnTo>
                  <a:lnTo>
                    <a:pt x="8900" y="64847"/>
                  </a:lnTo>
                  <a:lnTo>
                    <a:pt x="13713" y="56138"/>
                  </a:lnTo>
                  <a:lnTo>
                    <a:pt x="19693" y="49491"/>
                  </a:lnTo>
                  <a:lnTo>
                    <a:pt x="26786" y="45140"/>
                  </a:lnTo>
                  <a:lnTo>
                    <a:pt x="34649" y="43185"/>
                  </a:lnTo>
                  <a:lnTo>
                    <a:pt x="42765" y="43835"/>
                  </a:lnTo>
                  <a:lnTo>
                    <a:pt x="50809" y="46939"/>
                  </a:lnTo>
                  <a:lnTo>
                    <a:pt x="58496" y="52089"/>
                  </a:lnTo>
                  <a:lnTo>
                    <a:pt x="65505" y="58817"/>
                  </a:lnTo>
                  <a:lnTo>
                    <a:pt x="71735" y="66705"/>
                  </a:lnTo>
                  <a:lnTo>
                    <a:pt x="77257" y="75421"/>
                  </a:lnTo>
                  <a:lnTo>
                    <a:pt x="82209" y="84715"/>
                  </a:lnTo>
                  <a:lnTo>
                    <a:pt x="86729" y="94407"/>
                  </a:lnTo>
                  <a:lnTo>
                    <a:pt x="90936" y="104372"/>
                  </a:lnTo>
                  <a:lnTo>
                    <a:pt x="94923" y="114522"/>
                  </a:lnTo>
                  <a:lnTo>
                    <a:pt x="98783" y="124765"/>
                  </a:lnTo>
                  <a:lnTo>
                    <a:pt x="103464" y="133904"/>
                  </a:lnTo>
                  <a:lnTo>
                    <a:pt x="109557" y="139611"/>
                  </a:lnTo>
                  <a:lnTo>
                    <a:pt x="116151" y="141157"/>
                  </a:lnTo>
                  <a:lnTo>
                    <a:pt x="123257" y="139549"/>
                  </a:lnTo>
                  <a:lnTo>
                    <a:pt x="131038" y="135915"/>
                  </a:lnTo>
                  <a:lnTo>
                    <a:pt x="139821" y="131358"/>
                  </a:lnTo>
                  <a:lnTo>
                    <a:pt x="150124" y="126976"/>
                  </a:lnTo>
                  <a:lnTo>
                    <a:pt x="162070" y="123312"/>
                  </a:lnTo>
                  <a:lnTo>
                    <a:pt x="175153" y="120153"/>
                  </a:lnTo>
                  <a:lnTo>
                    <a:pt x="188461" y="116791"/>
                  </a:lnTo>
                  <a:lnTo>
                    <a:pt x="201438" y="112814"/>
                  </a:lnTo>
                  <a:lnTo>
                    <a:pt x="213741" y="108136"/>
                  </a:lnTo>
                  <a:lnTo>
                    <a:pt x="225076" y="102835"/>
                  </a:lnTo>
                  <a:lnTo>
                    <a:pt x="235386" y="97031"/>
                  </a:lnTo>
                  <a:lnTo>
                    <a:pt x="244308" y="90521"/>
                  </a:lnTo>
                  <a:lnTo>
                    <a:pt x="251105" y="82795"/>
                  </a:lnTo>
                  <a:lnTo>
                    <a:pt x="255563" y="73681"/>
                  </a:lnTo>
                  <a:lnTo>
                    <a:pt x="257761" y="63629"/>
                  </a:lnTo>
                  <a:lnTo>
                    <a:pt x="257809" y="53497"/>
                  </a:lnTo>
                  <a:lnTo>
                    <a:pt x="255981" y="43797"/>
                  </a:lnTo>
                  <a:lnTo>
                    <a:pt x="252333" y="34675"/>
                  </a:lnTo>
                  <a:lnTo>
                    <a:pt x="246619" y="26096"/>
                  </a:lnTo>
                  <a:lnTo>
                    <a:pt x="238895" y="17972"/>
                  </a:lnTo>
                  <a:lnTo>
                    <a:pt x="229626" y="10686"/>
                  </a:lnTo>
                  <a:lnTo>
                    <a:pt x="219496" y="5070"/>
                  </a:lnTo>
                  <a:lnTo>
                    <a:pt x="208986" y="1448"/>
                  </a:lnTo>
                  <a:lnTo>
                    <a:pt x="198507" y="0"/>
                  </a:lnTo>
                  <a:lnTo>
                    <a:pt x="188479" y="997"/>
                  </a:lnTo>
                  <a:lnTo>
                    <a:pt x="179076" y="4337"/>
                  </a:lnTo>
                  <a:lnTo>
                    <a:pt x="170442" y="9647"/>
                  </a:lnTo>
                  <a:lnTo>
                    <a:pt x="162780" y="16483"/>
                  </a:lnTo>
                  <a:lnTo>
                    <a:pt x="156109" y="24449"/>
                  </a:lnTo>
                  <a:lnTo>
                    <a:pt x="150458" y="33386"/>
                  </a:lnTo>
                  <a:lnTo>
                    <a:pt x="145953" y="43361"/>
                  </a:lnTo>
                  <a:lnTo>
                    <a:pt x="142553" y="54324"/>
                  </a:lnTo>
                  <a:lnTo>
                    <a:pt x="140253" y="65956"/>
                  </a:lnTo>
                  <a:lnTo>
                    <a:pt x="139149" y="77764"/>
                  </a:lnTo>
                  <a:lnTo>
                    <a:pt x="139189" y="89448"/>
                  </a:lnTo>
                  <a:lnTo>
                    <a:pt x="140348" y="100903"/>
                  </a:lnTo>
                  <a:lnTo>
                    <a:pt x="142722" y="112129"/>
                  </a:lnTo>
                  <a:lnTo>
                    <a:pt x="146249" y="123157"/>
                  </a:lnTo>
                  <a:lnTo>
                    <a:pt x="150905" y="133868"/>
                  </a:lnTo>
                  <a:lnTo>
                    <a:pt x="156779" y="143995"/>
                  </a:lnTo>
                  <a:lnTo>
                    <a:pt x="163805" y="153434"/>
                  </a:lnTo>
                  <a:lnTo>
                    <a:pt x="171793" y="162080"/>
                  </a:lnTo>
                  <a:lnTo>
                    <a:pt x="180526" y="169741"/>
                  </a:lnTo>
                  <a:lnTo>
                    <a:pt x="189806" y="176403"/>
                  </a:lnTo>
                  <a:lnTo>
                    <a:pt x="199477" y="181878"/>
                  </a:lnTo>
                  <a:lnTo>
                    <a:pt x="209421" y="185732"/>
                  </a:lnTo>
                  <a:lnTo>
                    <a:pt x="219540" y="187885"/>
                  </a:lnTo>
                  <a:lnTo>
                    <a:pt x="229320" y="188700"/>
                  </a:lnTo>
                  <a:lnTo>
                    <a:pt x="238786" y="188896"/>
                  </a:lnTo>
                  <a:lnTo>
                    <a:pt x="248769" y="188489"/>
                  </a:lnTo>
                  <a:lnTo>
                    <a:pt x="260859" y="187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62391" y="1239868"/>
              <a:ext cx="191703" cy="160423"/>
            </a:xfrm>
            <a:custGeom>
              <a:avLst/>
              <a:gdLst/>
              <a:ahLst/>
              <a:cxnLst/>
              <a:rect l="0" t="0" r="0" b="0"/>
              <a:pathLst>
                <a:path w="191703" h="160423">
                  <a:moveTo>
                    <a:pt x="118003" y="149893"/>
                  </a:moveTo>
                  <a:lnTo>
                    <a:pt x="120802" y="141092"/>
                  </a:lnTo>
                  <a:lnTo>
                    <a:pt x="122305" y="132745"/>
                  </a:lnTo>
                  <a:lnTo>
                    <a:pt x="122612" y="124042"/>
                  </a:lnTo>
                  <a:lnTo>
                    <a:pt x="121932" y="114748"/>
                  </a:lnTo>
                  <a:lnTo>
                    <a:pt x="120464" y="104605"/>
                  </a:lnTo>
                  <a:lnTo>
                    <a:pt x="118395" y="93564"/>
                  </a:lnTo>
                  <a:lnTo>
                    <a:pt x="115885" y="81897"/>
                  </a:lnTo>
                  <a:lnTo>
                    <a:pt x="113062" y="70075"/>
                  </a:lnTo>
                  <a:lnTo>
                    <a:pt x="110015" y="58391"/>
                  </a:lnTo>
                  <a:lnTo>
                    <a:pt x="106649" y="47107"/>
                  </a:lnTo>
                  <a:lnTo>
                    <a:pt x="102704" y="36529"/>
                  </a:lnTo>
                  <a:lnTo>
                    <a:pt x="98077" y="26760"/>
                  </a:lnTo>
                  <a:lnTo>
                    <a:pt x="92493" y="18048"/>
                  </a:lnTo>
                  <a:lnTo>
                    <a:pt x="85454" y="10866"/>
                  </a:lnTo>
                  <a:lnTo>
                    <a:pt x="76835" y="5341"/>
                  </a:lnTo>
                  <a:lnTo>
                    <a:pt x="67130" y="1612"/>
                  </a:lnTo>
                  <a:lnTo>
                    <a:pt x="57239" y="0"/>
                  </a:lnTo>
                  <a:lnTo>
                    <a:pt x="47708" y="477"/>
                  </a:lnTo>
                  <a:lnTo>
                    <a:pt x="38870" y="2897"/>
                  </a:lnTo>
                  <a:lnTo>
                    <a:pt x="31015" y="7179"/>
                  </a:lnTo>
                  <a:lnTo>
                    <a:pt x="24181" y="13098"/>
                  </a:lnTo>
                  <a:lnTo>
                    <a:pt x="18237" y="20494"/>
                  </a:lnTo>
                  <a:lnTo>
                    <a:pt x="12995" y="29352"/>
                  </a:lnTo>
                  <a:lnTo>
                    <a:pt x="8284" y="39526"/>
                  </a:lnTo>
                  <a:lnTo>
                    <a:pt x="4287" y="50611"/>
                  </a:lnTo>
                  <a:lnTo>
                    <a:pt x="1507" y="62042"/>
                  </a:lnTo>
                  <a:lnTo>
                    <a:pt x="118" y="73470"/>
                  </a:lnTo>
                  <a:lnTo>
                    <a:pt x="0" y="84752"/>
                  </a:lnTo>
                  <a:lnTo>
                    <a:pt x="907" y="95861"/>
                  </a:lnTo>
                  <a:lnTo>
                    <a:pt x="2597" y="106811"/>
                  </a:lnTo>
                  <a:lnTo>
                    <a:pt x="5019" y="117469"/>
                  </a:lnTo>
                  <a:lnTo>
                    <a:pt x="8313" y="127561"/>
                  </a:lnTo>
                  <a:lnTo>
                    <a:pt x="12494" y="136968"/>
                  </a:lnTo>
                  <a:lnTo>
                    <a:pt x="17607" y="145251"/>
                  </a:lnTo>
                  <a:lnTo>
                    <a:pt x="23794" y="151606"/>
                  </a:lnTo>
                  <a:lnTo>
                    <a:pt x="31030" y="155759"/>
                  </a:lnTo>
                  <a:lnTo>
                    <a:pt x="38990" y="157751"/>
                  </a:lnTo>
                  <a:lnTo>
                    <a:pt x="47172" y="157657"/>
                  </a:lnTo>
                  <a:lnTo>
                    <a:pt x="55265" y="155740"/>
                  </a:lnTo>
                  <a:lnTo>
                    <a:pt x="63155" y="152201"/>
                  </a:lnTo>
                  <a:lnTo>
                    <a:pt x="70833" y="147093"/>
                  </a:lnTo>
                  <a:lnTo>
                    <a:pt x="78325" y="140589"/>
                  </a:lnTo>
                  <a:lnTo>
                    <a:pt x="85509" y="132954"/>
                  </a:lnTo>
                  <a:lnTo>
                    <a:pt x="92113" y="124459"/>
                  </a:lnTo>
                  <a:lnTo>
                    <a:pt x="98056" y="115384"/>
                  </a:lnTo>
                  <a:lnTo>
                    <a:pt x="103923" y="107515"/>
                  </a:lnTo>
                  <a:lnTo>
                    <a:pt x="109942" y="103725"/>
                  </a:lnTo>
                  <a:lnTo>
                    <a:pt x="115445" y="104511"/>
                  </a:lnTo>
                  <a:lnTo>
                    <a:pt x="120721" y="108738"/>
                  </a:lnTo>
                  <a:lnTo>
                    <a:pt x="126143" y="115224"/>
                  </a:lnTo>
                  <a:lnTo>
                    <a:pt x="132031" y="122817"/>
                  </a:lnTo>
                  <a:lnTo>
                    <a:pt x="138709" y="130374"/>
                  </a:lnTo>
                  <a:lnTo>
                    <a:pt x="146254" y="137302"/>
                  </a:lnTo>
                  <a:lnTo>
                    <a:pt x="154304" y="143312"/>
                  </a:lnTo>
                  <a:lnTo>
                    <a:pt x="163072" y="148786"/>
                  </a:lnTo>
                  <a:lnTo>
                    <a:pt x="174446" y="154196"/>
                  </a:lnTo>
                  <a:lnTo>
                    <a:pt x="191702" y="160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40382" y="1270734"/>
              <a:ext cx="140054" cy="140849"/>
            </a:xfrm>
            <a:custGeom>
              <a:avLst/>
              <a:gdLst/>
              <a:ahLst/>
              <a:cxnLst/>
              <a:rect l="0" t="0" r="0" b="0"/>
              <a:pathLst>
                <a:path w="140054" h="140849">
                  <a:moveTo>
                    <a:pt x="97939" y="24271"/>
                  </a:moveTo>
                  <a:lnTo>
                    <a:pt x="91938" y="15671"/>
                  </a:lnTo>
                  <a:lnTo>
                    <a:pt x="85093" y="9244"/>
                  </a:lnTo>
                  <a:lnTo>
                    <a:pt x="76709" y="4445"/>
                  </a:lnTo>
                  <a:lnTo>
                    <a:pt x="67257" y="1249"/>
                  </a:lnTo>
                  <a:lnTo>
                    <a:pt x="57590" y="0"/>
                  </a:lnTo>
                  <a:lnTo>
                    <a:pt x="48234" y="718"/>
                  </a:lnTo>
                  <a:lnTo>
                    <a:pt x="39362" y="3299"/>
                  </a:lnTo>
                  <a:lnTo>
                    <a:pt x="30959" y="7688"/>
                  </a:lnTo>
                  <a:lnTo>
                    <a:pt x="22951" y="13677"/>
                  </a:lnTo>
                  <a:lnTo>
                    <a:pt x="15576" y="21120"/>
                  </a:lnTo>
                  <a:lnTo>
                    <a:pt x="9368" y="30009"/>
                  </a:lnTo>
                  <a:lnTo>
                    <a:pt x="4532" y="40204"/>
                  </a:lnTo>
                  <a:lnTo>
                    <a:pt x="1282" y="51302"/>
                  </a:lnTo>
                  <a:lnTo>
                    <a:pt x="0" y="62743"/>
                  </a:lnTo>
                  <a:lnTo>
                    <a:pt x="696" y="74177"/>
                  </a:lnTo>
                  <a:lnTo>
                    <a:pt x="3096" y="85464"/>
                  </a:lnTo>
                  <a:lnTo>
                    <a:pt x="6833" y="96575"/>
                  </a:lnTo>
                  <a:lnTo>
                    <a:pt x="11572" y="107517"/>
                  </a:lnTo>
                  <a:lnTo>
                    <a:pt x="17361" y="117831"/>
                  </a:lnTo>
                  <a:lnTo>
                    <a:pt x="24602" y="126627"/>
                  </a:lnTo>
                  <a:lnTo>
                    <a:pt x="33394" y="133533"/>
                  </a:lnTo>
                  <a:lnTo>
                    <a:pt x="43401" y="138339"/>
                  </a:lnTo>
                  <a:lnTo>
                    <a:pt x="54033" y="140748"/>
                  </a:lnTo>
                  <a:lnTo>
                    <a:pt x="64884" y="140848"/>
                  </a:lnTo>
                  <a:lnTo>
                    <a:pt x="75593" y="139001"/>
                  </a:lnTo>
                  <a:lnTo>
                    <a:pt x="85777" y="135644"/>
                  </a:lnTo>
                  <a:lnTo>
                    <a:pt x="95283" y="131176"/>
                  </a:lnTo>
                  <a:lnTo>
                    <a:pt x="104046" y="126030"/>
                  </a:lnTo>
                  <a:lnTo>
                    <a:pt x="112939" y="120064"/>
                  </a:lnTo>
                  <a:lnTo>
                    <a:pt x="123861" y="111644"/>
                  </a:lnTo>
                  <a:lnTo>
                    <a:pt x="140053" y="9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33077" y="98967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6"/>
                  </a:lnTo>
                  <a:lnTo>
                    <a:pt x="5" y="141614"/>
                  </a:lnTo>
                  <a:lnTo>
                    <a:pt x="179" y="156375"/>
                  </a:lnTo>
                  <a:lnTo>
                    <a:pt x="827" y="170913"/>
                  </a:lnTo>
                  <a:lnTo>
                    <a:pt x="2080" y="185302"/>
                  </a:lnTo>
                  <a:lnTo>
                    <a:pt x="3906" y="199919"/>
                  </a:lnTo>
                  <a:lnTo>
                    <a:pt x="6202" y="215410"/>
                  </a:lnTo>
                  <a:lnTo>
                    <a:pt x="8853" y="232056"/>
                  </a:lnTo>
                  <a:lnTo>
                    <a:pt x="11598" y="249643"/>
                  </a:lnTo>
                  <a:lnTo>
                    <a:pt x="14055" y="267674"/>
                  </a:lnTo>
                  <a:lnTo>
                    <a:pt x="16040" y="285793"/>
                  </a:lnTo>
                  <a:lnTo>
                    <a:pt x="17712" y="303518"/>
                  </a:lnTo>
                  <a:lnTo>
                    <a:pt x="19447" y="320187"/>
                  </a:lnTo>
                  <a:lnTo>
                    <a:pt x="21465" y="335526"/>
                  </a:lnTo>
                  <a:lnTo>
                    <a:pt x="23661" y="349173"/>
                  </a:lnTo>
                  <a:lnTo>
                    <a:pt x="25914" y="361827"/>
                  </a:lnTo>
                  <a:lnTo>
                    <a:pt x="28424" y="374597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75150" y="1106963"/>
              <a:ext cx="273742" cy="40644"/>
            </a:xfrm>
            <a:custGeom>
              <a:avLst/>
              <a:gdLst/>
              <a:ahLst/>
              <a:cxnLst/>
              <a:rect l="0" t="0" r="0" b="0"/>
              <a:pathLst>
                <a:path w="273742" h="40644">
                  <a:moveTo>
                    <a:pt x="273741" y="40643"/>
                  </a:moveTo>
                  <a:lnTo>
                    <a:pt x="262006" y="34842"/>
                  </a:lnTo>
                  <a:lnTo>
                    <a:pt x="250877" y="29918"/>
                  </a:lnTo>
                  <a:lnTo>
                    <a:pt x="239274" y="25415"/>
                  </a:lnTo>
                  <a:lnTo>
                    <a:pt x="226940" y="21195"/>
                  </a:lnTo>
                  <a:lnTo>
                    <a:pt x="213632" y="17181"/>
                  </a:lnTo>
                  <a:lnTo>
                    <a:pt x="199327" y="13324"/>
                  </a:lnTo>
                  <a:lnTo>
                    <a:pt x="184322" y="9744"/>
                  </a:lnTo>
                  <a:lnTo>
                    <a:pt x="169110" y="6717"/>
                  </a:lnTo>
                  <a:lnTo>
                    <a:pt x="153987" y="4349"/>
                  </a:lnTo>
                  <a:lnTo>
                    <a:pt x="138902" y="2588"/>
                  </a:lnTo>
                  <a:lnTo>
                    <a:pt x="123556" y="1324"/>
                  </a:lnTo>
                  <a:lnTo>
                    <a:pt x="107790" y="441"/>
                  </a:lnTo>
                  <a:lnTo>
                    <a:pt x="91761" y="0"/>
                  </a:lnTo>
                  <a:lnTo>
                    <a:pt x="75841" y="227"/>
                  </a:lnTo>
                  <a:lnTo>
                    <a:pt x="60257" y="1190"/>
                  </a:lnTo>
                  <a:lnTo>
                    <a:pt x="45656" y="2658"/>
                  </a:lnTo>
                  <a:lnTo>
                    <a:pt x="31742" y="4333"/>
                  </a:lnTo>
                  <a:lnTo>
                    <a:pt x="17296" y="6364"/>
                  </a:lnTo>
                  <a:lnTo>
                    <a:pt x="0" y="9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53493" y="1347647"/>
              <a:ext cx="16456" cy="94758"/>
            </a:xfrm>
            <a:custGeom>
              <a:avLst/>
              <a:gdLst/>
              <a:ahLst/>
              <a:cxnLst/>
              <a:rect l="0" t="0" r="0" b="0"/>
              <a:pathLst>
                <a:path w="16456" h="94758">
                  <a:moveTo>
                    <a:pt x="16455" y="0"/>
                  </a:moveTo>
                  <a:lnTo>
                    <a:pt x="10722" y="6002"/>
                  </a:lnTo>
                  <a:lnTo>
                    <a:pt x="6438" y="12847"/>
                  </a:lnTo>
                  <a:lnTo>
                    <a:pt x="3237" y="21234"/>
                  </a:lnTo>
                  <a:lnTo>
                    <a:pt x="1048" y="30862"/>
                  </a:lnTo>
                  <a:lnTo>
                    <a:pt x="0" y="41176"/>
                  </a:lnTo>
                  <a:lnTo>
                    <a:pt x="53" y="51770"/>
                  </a:lnTo>
                  <a:lnTo>
                    <a:pt x="884" y="61987"/>
                  </a:lnTo>
                  <a:lnTo>
                    <a:pt x="2051" y="71852"/>
                  </a:lnTo>
                  <a:lnTo>
                    <a:pt x="3655" y="82225"/>
                  </a:lnTo>
                  <a:lnTo>
                    <a:pt x="592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59419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21622" y="1294975"/>
              <a:ext cx="106255" cy="137150"/>
            </a:xfrm>
            <a:custGeom>
              <a:avLst/>
              <a:gdLst/>
              <a:ahLst/>
              <a:cxnLst/>
              <a:rect l="0" t="0" r="0" b="0"/>
              <a:pathLst>
                <a:path w="106255" h="137150">
                  <a:moveTo>
                    <a:pt x="106254" y="21087"/>
                  </a:moveTo>
                  <a:lnTo>
                    <a:pt x="100320" y="15286"/>
                  </a:lnTo>
                  <a:lnTo>
                    <a:pt x="94115" y="10362"/>
                  </a:lnTo>
                  <a:lnTo>
                    <a:pt x="87019" y="5873"/>
                  </a:lnTo>
                  <a:lnTo>
                    <a:pt x="79079" y="2171"/>
                  </a:lnTo>
                  <a:lnTo>
                    <a:pt x="70432" y="102"/>
                  </a:lnTo>
                  <a:lnTo>
                    <a:pt x="61242" y="0"/>
                  </a:lnTo>
                  <a:lnTo>
                    <a:pt x="51815" y="1725"/>
                  </a:lnTo>
                  <a:lnTo>
                    <a:pt x="42574" y="4938"/>
                  </a:lnTo>
                  <a:lnTo>
                    <a:pt x="33738" y="9289"/>
                  </a:lnTo>
                  <a:lnTo>
                    <a:pt x="25504" y="14631"/>
                  </a:lnTo>
                  <a:lnTo>
                    <a:pt x="18120" y="21032"/>
                  </a:lnTo>
                  <a:lnTo>
                    <a:pt x="11642" y="28453"/>
                  </a:lnTo>
                  <a:lnTo>
                    <a:pt x="6292" y="37062"/>
                  </a:lnTo>
                  <a:lnTo>
                    <a:pt x="2523" y="47282"/>
                  </a:lnTo>
                  <a:lnTo>
                    <a:pt x="436" y="59186"/>
                  </a:lnTo>
                  <a:lnTo>
                    <a:pt x="0" y="72080"/>
                  </a:lnTo>
                  <a:lnTo>
                    <a:pt x="1218" y="84734"/>
                  </a:lnTo>
                  <a:lnTo>
                    <a:pt x="3931" y="96455"/>
                  </a:lnTo>
                  <a:lnTo>
                    <a:pt x="8023" y="106932"/>
                  </a:lnTo>
                  <a:lnTo>
                    <a:pt x="13509" y="115971"/>
                  </a:lnTo>
                  <a:lnTo>
                    <a:pt x="20271" y="123629"/>
                  </a:lnTo>
                  <a:lnTo>
                    <a:pt x="28081" y="129806"/>
                  </a:lnTo>
                  <a:lnTo>
                    <a:pt x="36693" y="134148"/>
                  </a:lnTo>
                  <a:lnTo>
                    <a:pt x="45887" y="136621"/>
                  </a:lnTo>
                  <a:lnTo>
                    <a:pt x="55331" y="137149"/>
                  </a:lnTo>
                  <a:lnTo>
                    <a:pt x="64591" y="135460"/>
                  </a:lnTo>
                  <a:lnTo>
                    <a:pt x="73438" y="131610"/>
                  </a:lnTo>
                  <a:lnTo>
                    <a:pt x="81512" y="125601"/>
                  </a:lnTo>
                  <a:lnTo>
                    <a:pt x="88257" y="117224"/>
                  </a:lnTo>
                  <a:lnTo>
                    <a:pt x="93486" y="106599"/>
                  </a:lnTo>
                  <a:lnTo>
                    <a:pt x="97015" y="94415"/>
                  </a:lnTo>
                  <a:lnTo>
                    <a:pt x="98492" y="81715"/>
                  </a:lnTo>
                  <a:lnTo>
                    <a:pt x="97929" y="69147"/>
                  </a:lnTo>
                  <a:lnTo>
                    <a:pt x="95621" y="57120"/>
                  </a:lnTo>
                  <a:lnTo>
                    <a:pt x="91946" y="45969"/>
                  </a:lnTo>
                  <a:lnTo>
                    <a:pt x="87263" y="35783"/>
                  </a:lnTo>
                  <a:lnTo>
                    <a:pt x="81970" y="26944"/>
                  </a:lnTo>
                  <a:lnTo>
                    <a:pt x="75890" y="19470"/>
                  </a:lnTo>
                  <a:lnTo>
                    <a:pt x="67375" y="13823"/>
                  </a:lnTo>
                  <a:lnTo>
                    <a:pt x="53611" y="10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27876" y="1248208"/>
              <a:ext cx="252684" cy="215254"/>
            </a:xfrm>
            <a:custGeom>
              <a:avLst/>
              <a:gdLst/>
              <a:ahLst/>
              <a:cxnLst/>
              <a:rect l="0" t="0" r="0" b="0"/>
              <a:pathLst>
                <a:path w="252684" h="215254">
                  <a:moveTo>
                    <a:pt x="0" y="78382"/>
                  </a:moveTo>
                  <a:lnTo>
                    <a:pt x="11668" y="81450"/>
                  </a:lnTo>
                  <a:lnTo>
                    <a:pt x="22156" y="85513"/>
                  </a:lnTo>
                  <a:lnTo>
                    <a:pt x="32450" y="91005"/>
                  </a:lnTo>
                  <a:lnTo>
                    <a:pt x="42405" y="97765"/>
                  </a:lnTo>
                  <a:lnTo>
                    <a:pt x="51452" y="105563"/>
                  </a:lnTo>
                  <a:lnTo>
                    <a:pt x="59325" y="114088"/>
                  </a:lnTo>
                  <a:lnTo>
                    <a:pt x="65707" y="120571"/>
                  </a:lnTo>
                  <a:lnTo>
                    <a:pt x="70027" y="121560"/>
                  </a:lnTo>
                  <a:lnTo>
                    <a:pt x="72350" y="117732"/>
                  </a:lnTo>
                  <a:lnTo>
                    <a:pt x="73415" y="110507"/>
                  </a:lnTo>
                  <a:lnTo>
                    <a:pt x="73999" y="100995"/>
                  </a:lnTo>
                  <a:lnTo>
                    <a:pt x="74766" y="89962"/>
                  </a:lnTo>
                  <a:lnTo>
                    <a:pt x="76023" y="77929"/>
                  </a:lnTo>
                  <a:lnTo>
                    <a:pt x="77980" y="65565"/>
                  </a:lnTo>
                  <a:lnTo>
                    <a:pt x="80878" y="53706"/>
                  </a:lnTo>
                  <a:lnTo>
                    <a:pt x="84746" y="42763"/>
                  </a:lnTo>
                  <a:lnTo>
                    <a:pt x="89457" y="32767"/>
                  </a:lnTo>
                  <a:lnTo>
                    <a:pt x="94833" y="23583"/>
                  </a:lnTo>
                  <a:lnTo>
                    <a:pt x="100711" y="15049"/>
                  </a:lnTo>
                  <a:lnTo>
                    <a:pt x="107114" y="7655"/>
                  </a:lnTo>
                  <a:lnTo>
                    <a:pt x="114243" y="2496"/>
                  </a:lnTo>
                  <a:lnTo>
                    <a:pt x="122150" y="0"/>
                  </a:lnTo>
                  <a:lnTo>
                    <a:pt x="130748" y="290"/>
                  </a:lnTo>
                  <a:lnTo>
                    <a:pt x="139898" y="3526"/>
                  </a:lnTo>
                  <a:lnTo>
                    <a:pt x="149453" y="9484"/>
                  </a:lnTo>
                  <a:lnTo>
                    <a:pt x="158970" y="17687"/>
                  </a:lnTo>
                  <a:lnTo>
                    <a:pt x="167747" y="27610"/>
                  </a:lnTo>
                  <a:lnTo>
                    <a:pt x="175464" y="38793"/>
                  </a:lnTo>
                  <a:lnTo>
                    <a:pt x="182306" y="50873"/>
                  </a:lnTo>
                  <a:lnTo>
                    <a:pt x="188749" y="63579"/>
                  </a:lnTo>
                  <a:lnTo>
                    <a:pt x="195120" y="76710"/>
                  </a:lnTo>
                  <a:lnTo>
                    <a:pt x="201401" y="89968"/>
                  </a:lnTo>
                  <a:lnTo>
                    <a:pt x="207327" y="102949"/>
                  </a:lnTo>
                  <a:lnTo>
                    <a:pt x="212761" y="115460"/>
                  </a:lnTo>
                  <a:lnTo>
                    <a:pt x="217717" y="127489"/>
                  </a:lnTo>
                  <a:lnTo>
                    <a:pt x="222273" y="139108"/>
                  </a:lnTo>
                  <a:lnTo>
                    <a:pt x="226521" y="150404"/>
                  </a:lnTo>
                  <a:lnTo>
                    <a:pt x="230585" y="161391"/>
                  </a:lnTo>
                  <a:lnTo>
                    <a:pt x="235119" y="173296"/>
                  </a:lnTo>
                  <a:lnTo>
                    <a:pt x="241642" y="189403"/>
                  </a:lnTo>
                  <a:lnTo>
                    <a:pt x="252683" y="215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68300" y="1511300"/>
          <a:ext cx="9400633" cy="45905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3544"/>
                <a:gridCol w="3133544"/>
                <a:gridCol w="3133544"/>
              </a:tblGrid>
              <a:tr h="11476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6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6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6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500689" y="1562100"/>
            <a:ext cx="2868766" cy="1046040"/>
            <a:chOff x="500689" y="1562100"/>
            <a:chExt cx="2868766" cy="1046040"/>
          </a:xfrm>
        </p:grpSpPr>
        <p:sp>
          <p:nvSpPr>
            <p:cNvPr id="3" name="Freeform 2"/>
            <p:cNvSpPr/>
            <p:nvPr/>
          </p:nvSpPr>
          <p:spPr>
            <a:xfrm>
              <a:off x="754884" y="1722835"/>
              <a:ext cx="18157" cy="780741"/>
            </a:xfrm>
            <a:custGeom>
              <a:avLst/>
              <a:gdLst/>
              <a:ahLst/>
              <a:cxnLst/>
              <a:rect l="0" t="0" r="0" b="0"/>
              <a:pathLst>
                <a:path w="18157" h="780741">
                  <a:moveTo>
                    <a:pt x="18156" y="0"/>
                  </a:moveTo>
                  <a:lnTo>
                    <a:pt x="13213" y="15641"/>
                  </a:lnTo>
                  <a:lnTo>
                    <a:pt x="9519" y="34451"/>
                  </a:lnTo>
                  <a:lnTo>
                    <a:pt x="6754" y="58373"/>
                  </a:lnTo>
                  <a:lnTo>
                    <a:pt x="4718" y="86037"/>
                  </a:lnTo>
                  <a:lnTo>
                    <a:pt x="3255" y="115036"/>
                  </a:lnTo>
                  <a:lnTo>
                    <a:pt x="2225" y="143840"/>
                  </a:lnTo>
                  <a:lnTo>
                    <a:pt x="1510" y="172131"/>
                  </a:lnTo>
                  <a:lnTo>
                    <a:pt x="1020" y="200346"/>
                  </a:lnTo>
                  <a:lnTo>
                    <a:pt x="686" y="228816"/>
                  </a:lnTo>
                  <a:lnTo>
                    <a:pt x="461" y="257370"/>
                  </a:lnTo>
                  <a:lnTo>
                    <a:pt x="308" y="285462"/>
                  </a:lnTo>
                  <a:lnTo>
                    <a:pt x="206" y="312806"/>
                  </a:lnTo>
                  <a:lnTo>
                    <a:pt x="138" y="339388"/>
                  </a:lnTo>
                  <a:lnTo>
                    <a:pt x="92" y="365321"/>
                  </a:lnTo>
                  <a:lnTo>
                    <a:pt x="61" y="390750"/>
                  </a:lnTo>
                  <a:lnTo>
                    <a:pt x="41" y="415807"/>
                  </a:lnTo>
                  <a:lnTo>
                    <a:pt x="27" y="440599"/>
                  </a:lnTo>
                  <a:lnTo>
                    <a:pt x="18" y="465204"/>
                  </a:lnTo>
                  <a:lnTo>
                    <a:pt x="12" y="489683"/>
                  </a:lnTo>
                  <a:lnTo>
                    <a:pt x="8" y="514073"/>
                  </a:lnTo>
                  <a:lnTo>
                    <a:pt x="5" y="538412"/>
                  </a:lnTo>
                  <a:lnTo>
                    <a:pt x="3" y="563000"/>
                  </a:lnTo>
                  <a:lnTo>
                    <a:pt x="2" y="588382"/>
                  </a:lnTo>
                  <a:lnTo>
                    <a:pt x="1" y="614773"/>
                  </a:lnTo>
                  <a:lnTo>
                    <a:pt x="0" y="641807"/>
                  </a:lnTo>
                  <a:lnTo>
                    <a:pt x="0" y="671886"/>
                  </a:lnTo>
                  <a:lnTo>
                    <a:pt x="0" y="713440"/>
                  </a:lnTo>
                  <a:lnTo>
                    <a:pt x="0" y="78074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0689" y="1562100"/>
              <a:ext cx="582134" cy="523871"/>
            </a:xfrm>
            <a:custGeom>
              <a:avLst/>
              <a:gdLst/>
              <a:ahLst/>
              <a:cxnLst/>
              <a:rect l="0" t="0" r="0" b="0"/>
              <a:pathLst>
                <a:path w="582134" h="523871">
                  <a:moveTo>
                    <a:pt x="0" y="88109"/>
                  </a:moveTo>
                  <a:lnTo>
                    <a:pt x="5291" y="73161"/>
                  </a:lnTo>
                  <a:lnTo>
                    <a:pt x="12297" y="60975"/>
                  </a:lnTo>
                  <a:lnTo>
                    <a:pt x="21769" y="50446"/>
                  </a:lnTo>
                  <a:lnTo>
                    <a:pt x="33427" y="41131"/>
                  </a:lnTo>
                  <a:lnTo>
                    <a:pt x="46875" y="32747"/>
                  </a:lnTo>
                  <a:lnTo>
                    <a:pt x="61716" y="25065"/>
                  </a:lnTo>
                  <a:lnTo>
                    <a:pt x="78152" y="18177"/>
                  </a:lnTo>
                  <a:lnTo>
                    <a:pt x="96954" y="12467"/>
                  </a:lnTo>
                  <a:lnTo>
                    <a:pt x="118341" y="8048"/>
                  </a:lnTo>
                  <a:lnTo>
                    <a:pt x="141761" y="4787"/>
                  </a:lnTo>
                  <a:lnTo>
                    <a:pt x="166225" y="2454"/>
                  </a:lnTo>
                  <a:lnTo>
                    <a:pt x="191048" y="829"/>
                  </a:lnTo>
                  <a:lnTo>
                    <a:pt x="215899" y="0"/>
                  </a:lnTo>
                  <a:lnTo>
                    <a:pt x="240653" y="346"/>
                  </a:lnTo>
                  <a:lnTo>
                    <a:pt x="265276" y="1984"/>
                  </a:lnTo>
                  <a:lnTo>
                    <a:pt x="289497" y="4779"/>
                  </a:lnTo>
                  <a:lnTo>
                    <a:pt x="312809" y="8501"/>
                  </a:lnTo>
                  <a:lnTo>
                    <a:pt x="335019" y="12930"/>
                  </a:lnTo>
                  <a:lnTo>
                    <a:pt x="356485" y="18153"/>
                  </a:lnTo>
                  <a:lnTo>
                    <a:pt x="377924" y="24554"/>
                  </a:lnTo>
                  <a:lnTo>
                    <a:pt x="399755" y="32252"/>
                  </a:lnTo>
                  <a:lnTo>
                    <a:pt x="421815" y="41397"/>
                  </a:lnTo>
                  <a:lnTo>
                    <a:pt x="443535" y="52290"/>
                  </a:lnTo>
                  <a:lnTo>
                    <a:pt x="464593" y="64925"/>
                  </a:lnTo>
                  <a:lnTo>
                    <a:pt x="484667" y="79051"/>
                  </a:lnTo>
                  <a:lnTo>
                    <a:pt x="503322" y="94346"/>
                  </a:lnTo>
                  <a:lnTo>
                    <a:pt x="520457" y="110516"/>
                  </a:lnTo>
                  <a:lnTo>
                    <a:pt x="535966" y="127598"/>
                  </a:lnTo>
                  <a:lnTo>
                    <a:pt x="549594" y="145937"/>
                  </a:lnTo>
                  <a:lnTo>
                    <a:pt x="561368" y="165628"/>
                  </a:lnTo>
                  <a:lnTo>
                    <a:pt x="571001" y="186803"/>
                  </a:lnTo>
                  <a:lnTo>
                    <a:pt x="577779" y="209750"/>
                  </a:lnTo>
                  <a:lnTo>
                    <a:pt x="581555" y="234439"/>
                  </a:lnTo>
                  <a:lnTo>
                    <a:pt x="582133" y="260051"/>
                  </a:lnTo>
                  <a:lnTo>
                    <a:pt x="578994" y="285200"/>
                  </a:lnTo>
                  <a:lnTo>
                    <a:pt x="572218" y="309134"/>
                  </a:lnTo>
                  <a:lnTo>
                    <a:pt x="562350" y="331720"/>
                  </a:lnTo>
                  <a:lnTo>
                    <a:pt x="550071" y="353119"/>
                  </a:lnTo>
                  <a:lnTo>
                    <a:pt x="535999" y="373574"/>
                  </a:lnTo>
                  <a:lnTo>
                    <a:pt x="520359" y="393042"/>
                  </a:lnTo>
                  <a:lnTo>
                    <a:pt x="503004" y="411189"/>
                  </a:lnTo>
                  <a:lnTo>
                    <a:pt x="483994" y="427940"/>
                  </a:lnTo>
                  <a:lnTo>
                    <a:pt x="463864" y="443461"/>
                  </a:lnTo>
                  <a:lnTo>
                    <a:pt x="443455" y="458003"/>
                  </a:lnTo>
                  <a:lnTo>
                    <a:pt x="423267" y="471796"/>
                  </a:lnTo>
                  <a:lnTo>
                    <a:pt x="403192" y="484480"/>
                  </a:lnTo>
                  <a:lnTo>
                    <a:pt x="382701" y="495151"/>
                  </a:lnTo>
                  <a:lnTo>
                    <a:pt x="361537" y="503478"/>
                  </a:lnTo>
                  <a:lnTo>
                    <a:pt x="340726" y="509667"/>
                  </a:lnTo>
                  <a:lnTo>
                    <a:pt x="320394" y="514777"/>
                  </a:lnTo>
                  <a:lnTo>
                    <a:pt x="298750" y="519255"/>
                  </a:lnTo>
                  <a:lnTo>
                    <a:pt x="272351" y="52387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6170" y="2125351"/>
              <a:ext cx="337670" cy="385482"/>
            </a:xfrm>
            <a:custGeom>
              <a:avLst/>
              <a:gdLst/>
              <a:ahLst/>
              <a:cxnLst/>
              <a:rect l="0" t="0" r="0" b="0"/>
              <a:pathLst>
                <a:path w="337670" h="385482">
                  <a:moveTo>
                    <a:pt x="218162" y="69560"/>
                  </a:moveTo>
                  <a:lnTo>
                    <a:pt x="198040" y="69791"/>
                  </a:lnTo>
                  <a:lnTo>
                    <a:pt x="179952" y="71999"/>
                  </a:lnTo>
                  <a:lnTo>
                    <a:pt x="162194" y="76471"/>
                  </a:lnTo>
                  <a:lnTo>
                    <a:pt x="144727" y="82885"/>
                  </a:lnTo>
                  <a:lnTo>
                    <a:pt x="128007" y="90875"/>
                  </a:lnTo>
                  <a:lnTo>
                    <a:pt x="112251" y="100079"/>
                  </a:lnTo>
                  <a:lnTo>
                    <a:pt x="97416" y="110462"/>
                  </a:lnTo>
                  <a:lnTo>
                    <a:pt x="83341" y="122296"/>
                  </a:lnTo>
                  <a:lnTo>
                    <a:pt x="69856" y="135617"/>
                  </a:lnTo>
                  <a:lnTo>
                    <a:pt x="57088" y="150229"/>
                  </a:lnTo>
                  <a:lnTo>
                    <a:pt x="45442" y="165862"/>
                  </a:lnTo>
                  <a:lnTo>
                    <a:pt x="35050" y="182257"/>
                  </a:lnTo>
                  <a:lnTo>
                    <a:pt x="25791" y="199200"/>
                  </a:lnTo>
                  <a:lnTo>
                    <a:pt x="17442" y="216527"/>
                  </a:lnTo>
                  <a:lnTo>
                    <a:pt x="9804" y="234122"/>
                  </a:lnTo>
                  <a:lnTo>
                    <a:pt x="3535" y="251900"/>
                  </a:lnTo>
                  <a:lnTo>
                    <a:pt x="77" y="269801"/>
                  </a:lnTo>
                  <a:lnTo>
                    <a:pt x="0" y="287779"/>
                  </a:lnTo>
                  <a:lnTo>
                    <a:pt x="3341" y="305523"/>
                  </a:lnTo>
                  <a:lnTo>
                    <a:pt x="10054" y="322485"/>
                  </a:lnTo>
                  <a:lnTo>
                    <a:pt x="19754" y="338412"/>
                  </a:lnTo>
                  <a:lnTo>
                    <a:pt x="32141" y="352791"/>
                  </a:lnTo>
                  <a:lnTo>
                    <a:pt x="47158" y="364729"/>
                  </a:lnTo>
                  <a:lnTo>
                    <a:pt x="64532" y="373959"/>
                  </a:lnTo>
                  <a:lnTo>
                    <a:pt x="83822" y="380478"/>
                  </a:lnTo>
                  <a:lnTo>
                    <a:pt x="104570" y="384236"/>
                  </a:lnTo>
                  <a:lnTo>
                    <a:pt x="126367" y="385481"/>
                  </a:lnTo>
                  <a:lnTo>
                    <a:pt x="148337" y="384391"/>
                  </a:lnTo>
                  <a:lnTo>
                    <a:pt x="169193" y="380924"/>
                  </a:lnTo>
                  <a:lnTo>
                    <a:pt x="188325" y="375277"/>
                  </a:lnTo>
                  <a:lnTo>
                    <a:pt x="205728" y="367835"/>
                  </a:lnTo>
                  <a:lnTo>
                    <a:pt x="221675" y="359018"/>
                  </a:lnTo>
                  <a:lnTo>
                    <a:pt x="236494" y="349178"/>
                  </a:lnTo>
                  <a:lnTo>
                    <a:pt x="250484" y="338043"/>
                  </a:lnTo>
                  <a:lnTo>
                    <a:pt x="263882" y="324766"/>
                  </a:lnTo>
                  <a:lnTo>
                    <a:pt x="276860" y="309059"/>
                  </a:lnTo>
                  <a:lnTo>
                    <a:pt x="289264" y="291144"/>
                  </a:lnTo>
                  <a:lnTo>
                    <a:pt x="300652" y="271445"/>
                  </a:lnTo>
                  <a:lnTo>
                    <a:pt x="310858" y="250398"/>
                  </a:lnTo>
                  <a:lnTo>
                    <a:pt x="319698" y="228375"/>
                  </a:lnTo>
                  <a:lnTo>
                    <a:pt x="326845" y="205661"/>
                  </a:lnTo>
                  <a:lnTo>
                    <a:pt x="332281" y="182475"/>
                  </a:lnTo>
                  <a:lnTo>
                    <a:pt x="335961" y="159251"/>
                  </a:lnTo>
                  <a:lnTo>
                    <a:pt x="337669" y="136621"/>
                  </a:lnTo>
                  <a:lnTo>
                    <a:pt x="337471" y="114891"/>
                  </a:lnTo>
                  <a:lnTo>
                    <a:pt x="335382" y="94336"/>
                  </a:lnTo>
                  <a:lnTo>
                    <a:pt x="331229" y="75345"/>
                  </a:lnTo>
                  <a:lnTo>
                    <a:pt x="325106" y="57979"/>
                  </a:lnTo>
                  <a:lnTo>
                    <a:pt x="317051" y="42311"/>
                  </a:lnTo>
                  <a:lnTo>
                    <a:pt x="306904" y="28576"/>
                  </a:lnTo>
                  <a:lnTo>
                    <a:pt x="294784" y="16737"/>
                  </a:lnTo>
                  <a:lnTo>
                    <a:pt x="281298" y="7353"/>
                  </a:lnTo>
                  <a:lnTo>
                    <a:pt x="267352" y="1661"/>
                  </a:lnTo>
                  <a:lnTo>
                    <a:pt x="253513" y="0"/>
                  </a:lnTo>
                  <a:lnTo>
                    <a:pt x="240184" y="1732"/>
                  </a:lnTo>
                  <a:lnTo>
                    <a:pt x="226263" y="6043"/>
                  </a:lnTo>
                  <a:lnTo>
                    <a:pt x="208610" y="15238"/>
                  </a:lnTo>
                  <a:lnTo>
                    <a:pt x="181848" y="33246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5125" y="2120227"/>
              <a:ext cx="266399" cy="401792"/>
            </a:xfrm>
            <a:custGeom>
              <a:avLst/>
              <a:gdLst/>
              <a:ahLst/>
              <a:cxnLst/>
              <a:rect l="0" t="0" r="0" b="0"/>
              <a:pathLst>
                <a:path w="266399" h="401792">
                  <a:moveTo>
                    <a:pt x="196812" y="20213"/>
                  </a:moveTo>
                  <a:lnTo>
                    <a:pt x="186577" y="10441"/>
                  </a:lnTo>
                  <a:lnTo>
                    <a:pt x="175877" y="4157"/>
                  </a:lnTo>
                  <a:lnTo>
                    <a:pt x="163640" y="865"/>
                  </a:lnTo>
                  <a:lnTo>
                    <a:pt x="149947" y="0"/>
                  </a:lnTo>
                  <a:lnTo>
                    <a:pt x="135036" y="1068"/>
                  </a:lnTo>
                  <a:lnTo>
                    <a:pt x="119188" y="3614"/>
                  </a:lnTo>
                  <a:lnTo>
                    <a:pt x="102931" y="7524"/>
                  </a:lnTo>
                  <a:lnTo>
                    <a:pt x="86994" y="13020"/>
                  </a:lnTo>
                  <a:lnTo>
                    <a:pt x="71750" y="20094"/>
                  </a:lnTo>
                  <a:lnTo>
                    <a:pt x="57250" y="28523"/>
                  </a:lnTo>
                  <a:lnTo>
                    <a:pt x="43397" y="38016"/>
                  </a:lnTo>
                  <a:lnTo>
                    <a:pt x="30075" y="48307"/>
                  </a:lnTo>
                  <a:lnTo>
                    <a:pt x="18000" y="59455"/>
                  </a:lnTo>
                  <a:lnTo>
                    <a:pt x="8655" y="71823"/>
                  </a:lnTo>
                  <a:lnTo>
                    <a:pt x="2637" y="85501"/>
                  </a:lnTo>
                  <a:lnTo>
                    <a:pt x="0" y="100064"/>
                  </a:lnTo>
                  <a:lnTo>
                    <a:pt x="709" y="114748"/>
                  </a:lnTo>
                  <a:lnTo>
                    <a:pt x="4398" y="129079"/>
                  </a:lnTo>
                  <a:lnTo>
                    <a:pt x="11053" y="142354"/>
                  </a:lnTo>
                  <a:lnTo>
                    <a:pt x="21150" y="153537"/>
                  </a:lnTo>
                  <a:lnTo>
                    <a:pt x="34643" y="162263"/>
                  </a:lnTo>
                  <a:lnTo>
                    <a:pt x="51036" y="168734"/>
                  </a:lnTo>
                  <a:lnTo>
                    <a:pt x="69696" y="173376"/>
                  </a:lnTo>
                  <a:lnTo>
                    <a:pt x="90032" y="176641"/>
                  </a:lnTo>
                  <a:lnTo>
                    <a:pt x="111283" y="179191"/>
                  </a:lnTo>
                  <a:lnTo>
                    <a:pt x="132560" y="181851"/>
                  </a:lnTo>
                  <a:lnTo>
                    <a:pt x="153370" y="185067"/>
                  </a:lnTo>
                  <a:lnTo>
                    <a:pt x="173304" y="189220"/>
                  </a:lnTo>
                  <a:lnTo>
                    <a:pt x="191876" y="194775"/>
                  </a:lnTo>
                  <a:lnTo>
                    <a:pt x="208962" y="201845"/>
                  </a:lnTo>
                  <a:lnTo>
                    <a:pt x="224441" y="210538"/>
                  </a:lnTo>
                  <a:lnTo>
                    <a:pt x="238050" y="221114"/>
                  </a:lnTo>
                  <a:lnTo>
                    <a:pt x="249804" y="233529"/>
                  </a:lnTo>
                  <a:lnTo>
                    <a:pt x="259132" y="247505"/>
                  </a:lnTo>
                  <a:lnTo>
                    <a:pt x="264787" y="262698"/>
                  </a:lnTo>
                  <a:lnTo>
                    <a:pt x="266398" y="278783"/>
                  </a:lnTo>
                  <a:lnTo>
                    <a:pt x="263826" y="295223"/>
                  </a:lnTo>
                  <a:lnTo>
                    <a:pt x="256726" y="311294"/>
                  </a:lnTo>
                  <a:lnTo>
                    <a:pt x="245368" y="326634"/>
                  </a:lnTo>
                  <a:lnTo>
                    <a:pt x="230467" y="341201"/>
                  </a:lnTo>
                  <a:lnTo>
                    <a:pt x="212834" y="355100"/>
                  </a:lnTo>
                  <a:lnTo>
                    <a:pt x="193201" y="368453"/>
                  </a:lnTo>
                  <a:lnTo>
                    <a:pt x="172425" y="380550"/>
                  </a:lnTo>
                  <a:lnTo>
                    <a:pt x="151469" y="389908"/>
                  </a:lnTo>
                  <a:lnTo>
                    <a:pt x="130883" y="395952"/>
                  </a:lnTo>
                  <a:lnTo>
                    <a:pt x="111275" y="399190"/>
                  </a:lnTo>
                  <a:lnTo>
                    <a:pt x="91388" y="401083"/>
                  </a:lnTo>
                  <a:lnTo>
                    <a:pt x="67553" y="401791"/>
                  </a:lnTo>
                  <a:lnTo>
                    <a:pt x="33401" y="401505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818" y="2267538"/>
              <a:ext cx="18158" cy="217881"/>
            </a:xfrm>
            <a:custGeom>
              <a:avLst/>
              <a:gdLst/>
              <a:ahLst/>
              <a:cxnLst/>
              <a:rect l="0" t="0" r="0" b="0"/>
              <a:pathLst>
                <a:path w="18158" h="217881">
                  <a:moveTo>
                    <a:pt x="0" y="0"/>
                  </a:moveTo>
                  <a:lnTo>
                    <a:pt x="0" y="25297"/>
                  </a:lnTo>
                  <a:lnTo>
                    <a:pt x="0" y="49288"/>
                  </a:lnTo>
                  <a:lnTo>
                    <a:pt x="8" y="74266"/>
                  </a:lnTo>
                  <a:lnTo>
                    <a:pt x="356" y="99783"/>
                  </a:lnTo>
                  <a:lnTo>
                    <a:pt x="1911" y="127284"/>
                  </a:lnTo>
                  <a:lnTo>
                    <a:pt x="6737" y="163052"/>
                  </a:lnTo>
                  <a:lnTo>
                    <a:pt x="18157" y="21788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7975" y="1977030"/>
              <a:ext cx="1" cy="36314"/>
            </a:xfrm>
            <a:custGeom>
              <a:avLst/>
              <a:gdLst/>
              <a:ahLst/>
              <a:cxnLst/>
              <a:rect l="0" t="0" r="0" b="0"/>
              <a:pathLst>
                <a:path w="1" h="36314">
                  <a:moveTo>
                    <a:pt x="0" y="36313"/>
                  </a:moveTo>
                  <a:lnTo>
                    <a:pt x="0" y="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0371" y="1868089"/>
              <a:ext cx="8112" cy="635487"/>
            </a:xfrm>
            <a:custGeom>
              <a:avLst/>
              <a:gdLst/>
              <a:ahLst/>
              <a:cxnLst/>
              <a:rect l="0" t="0" r="0" b="0"/>
              <a:pathLst>
                <a:path w="8112" h="635487">
                  <a:moveTo>
                    <a:pt x="8111" y="0"/>
                  </a:moveTo>
                  <a:lnTo>
                    <a:pt x="8111" y="20469"/>
                  </a:lnTo>
                  <a:lnTo>
                    <a:pt x="8111" y="41869"/>
                  </a:lnTo>
                  <a:lnTo>
                    <a:pt x="8111" y="66351"/>
                  </a:lnTo>
                  <a:lnTo>
                    <a:pt x="8111" y="94036"/>
                  </a:lnTo>
                  <a:lnTo>
                    <a:pt x="8111" y="124976"/>
                  </a:lnTo>
                  <a:lnTo>
                    <a:pt x="8111" y="158826"/>
                  </a:lnTo>
                  <a:lnTo>
                    <a:pt x="8111" y="194190"/>
                  </a:lnTo>
                  <a:lnTo>
                    <a:pt x="8111" y="228906"/>
                  </a:lnTo>
                  <a:lnTo>
                    <a:pt x="8104" y="261822"/>
                  </a:lnTo>
                  <a:lnTo>
                    <a:pt x="7806" y="293004"/>
                  </a:lnTo>
                  <a:lnTo>
                    <a:pt x="6688" y="323222"/>
                  </a:lnTo>
                  <a:lnTo>
                    <a:pt x="4542" y="353071"/>
                  </a:lnTo>
                  <a:lnTo>
                    <a:pt x="1990" y="382855"/>
                  </a:lnTo>
                  <a:lnTo>
                    <a:pt x="265" y="412696"/>
                  </a:lnTo>
                  <a:lnTo>
                    <a:pt x="0" y="442619"/>
                  </a:lnTo>
                  <a:lnTo>
                    <a:pt x="965" y="472335"/>
                  </a:lnTo>
                  <a:lnTo>
                    <a:pt x="2415" y="501302"/>
                  </a:lnTo>
                  <a:lnTo>
                    <a:pt x="3837" y="529247"/>
                  </a:lnTo>
                  <a:lnTo>
                    <a:pt x="5026" y="555172"/>
                  </a:lnTo>
                  <a:lnTo>
                    <a:pt x="6068" y="579761"/>
                  </a:lnTo>
                  <a:lnTo>
                    <a:pt x="7044" y="605171"/>
                  </a:lnTo>
                  <a:lnTo>
                    <a:pt x="8111" y="635486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98758" y="2122284"/>
              <a:ext cx="363136" cy="72628"/>
            </a:xfrm>
            <a:custGeom>
              <a:avLst/>
              <a:gdLst/>
              <a:ahLst/>
              <a:cxnLst/>
              <a:rect l="0" t="0" r="0" b="0"/>
              <a:pathLst>
                <a:path w="363136" h="72628">
                  <a:moveTo>
                    <a:pt x="363135" y="0"/>
                  </a:moveTo>
                  <a:lnTo>
                    <a:pt x="347841" y="5059"/>
                  </a:lnTo>
                  <a:lnTo>
                    <a:pt x="332343" y="9857"/>
                  </a:lnTo>
                  <a:lnTo>
                    <a:pt x="315106" y="14858"/>
                  </a:lnTo>
                  <a:lnTo>
                    <a:pt x="296170" y="20101"/>
                  </a:lnTo>
                  <a:lnTo>
                    <a:pt x="275800" y="25559"/>
                  </a:lnTo>
                  <a:lnTo>
                    <a:pt x="254308" y="31188"/>
                  </a:lnTo>
                  <a:lnTo>
                    <a:pt x="231698" y="36944"/>
                  </a:lnTo>
                  <a:lnTo>
                    <a:pt x="207676" y="42792"/>
                  </a:lnTo>
                  <a:lnTo>
                    <a:pt x="182204" y="48698"/>
                  </a:lnTo>
                  <a:lnTo>
                    <a:pt x="155748" y="54358"/>
                  </a:lnTo>
                  <a:lnTo>
                    <a:pt x="129104" y="59228"/>
                  </a:lnTo>
                  <a:lnTo>
                    <a:pt x="102781" y="63076"/>
                  </a:lnTo>
                  <a:lnTo>
                    <a:pt x="77975" y="65958"/>
                  </a:lnTo>
                  <a:lnTo>
                    <a:pt x="54272" y="68346"/>
                  </a:lnTo>
                  <a:lnTo>
                    <a:pt x="29598" y="70449"/>
                  </a:lnTo>
                  <a:lnTo>
                    <a:pt x="0" y="72627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9176" y="2322008"/>
              <a:ext cx="13502" cy="254195"/>
            </a:xfrm>
            <a:custGeom>
              <a:avLst/>
              <a:gdLst/>
              <a:ahLst/>
              <a:cxnLst/>
              <a:rect l="0" t="0" r="0" b="0"/>
              <a:pathLst>
                <a:path w="13502" h="254195">
                  <a:moveTo>
                    <a:pt x="13501" y="0"/>
                  </a:moveTo>
                  <a:lnTo>
                    <a:pt x="11014" y="14958"/>
                  </a:lnTo>
                  <a:lnTo>
                    <a:pt x="7714" y="36252"/>
                  </a:lnTo>
                  <a:lnTo>
                    <a:pt x="4570" y="60703"/>
                  </a:lnTo>
                  <a:lnTo>
                    <a:pt x="1992" y="87009"/>
                  </a:lnTo>
                  <a:lnTo>
                    <a:pt x="319" y="113980"/>
                  </a:lnTo>
                  <a:lnTo>
                    <a:pt x="0" y="140167"/>
                  </a:lnTo>
                  <a:lnTo>
                    <a:pt x="1135" y="164833"/>
                  </a:lnTo>
                  <a:lnTo>
                    <a:pt x="3290" y="187134"/>
                  </a:lnTo>
                  <a:lnTo>
                    <a:pt x="5875" y="207980"/>
                  </a:lnTo>
                  <a:lnTo>
                    <a:pt x="9117" y="229191"/>
                  </a:lnTo>
                  <a:lnTo>
                    <a:pt x="13501" y="254194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0833" y="21041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7931" y="2213068"/>
              <a:ext cx="272352" cy="285413"/>
            </a:xfrm>
            <a:custGeom>
              <a:avLst/>
              <a:gdLst/>
              <a:ahLst/>
              <a:cxnLst/>
              <a:rect l="0" t="0" r="0" b="0"/>
              <a:pathLst>
                <a:path w="272352" h="285413">
                  <a:moveTo>
                    <a:pt x="0" y="0"/>
                  </a:moveTo>
                  <a:lnTo>
                    <a:pt x="5059" y="15177"/>
                  </a:lnTo>
                  <a:lnTo>
                    <a:pt x="9857" y="29572"/>
                  </a:lnTo>
                  <a:lnTo>
                    <a:pt x="14858" y="44573"/>
                  </a:lnTo>
                  <a:lnTo>
                    <a:pt x="20101" y="60302"/>
                  </a:lnTo>
                  <a:lnTo>
                    <a:pt x="25558" y="76677"/>
                  </a:lnTo>
                  <a:lnTo>
                    <a:pt x="31196" y="93564"/>
                  </a:lnTo>
                  <a:lnTo>
                    <a:pt x="37250" y="110833"/>
                  </a:lnTo>
                  <a:lnTo>
                    <a:pt x="44217" y="128378"/>
                  </a:lnTo>
                  <a:lnTo>
                    <a:pt x="52283" y="146117"/>
                  </a:lnTo>
                  <a:lnTo>
                    <a:pt x="61091" y="163990"/>
                  </a:lnTo>
                  <a:lnTo>
                    <a:pt x="69922" y="181956"/>
                  </a:lnTo>
                  <a:lnTo>
                    <a:pt x="78358" y="199976"/>
                  </a:lnTo>
                  <a:lnTo>
                    <a:pt x="86564" y="217749"/>
                  </a:lnTo>
                  <a:lnTo>
                    <a:pt x="95108" y="234730"/>
                  </a:lnTo>
                  <a:lnTo>
                    <a:pt x="104315" y="250663"/>
                  </a:lnTo>
                  <a:lnTo>
                    <a:pt x="114502" y="264752"/>
                  </a:lnTo>
                  <a:lnTo>
                    <a:pt x="126109" y="275577"/>
                  </a:lnTo>
                  <a:lnTo>
                    <a:pt x="139213" y="282633"/>
                  </a:lnTo>
                  <a:lnTo>
                    <a:pt x="153071" y="285412"/>
                  </a:lnTo>
                  <a:lnTo>
                    <a:pt x="166351" y="282974"/>
                  </a:lnTo>
                  <a:lnTo>
                    <a:pt x="178339" y="275325"/>
                  </a:lnTo>
                  <a:lnTo>
                    <a:pt x="188926" y="263206"/>
                  </a:lnTo>
                  <a:lnTo>
                    <a:pt x="198293" y="247582"/>
                  </a:lnTo>
                  <a:lnTo>
                    <a:pt x="206698" y="229358"/>
                  </a:lnTo>
                  <a:lnTo>
                    <a:pt x="214392" y="209268"/>
                  </a:lnTo>
                  <a:lnTo>
                    <a:pt x="221572" y="187868"/>
                  </a:lnTo>
                  <a:lnTo>
                    <a:pt x="228395" y="165571"/>
                  </a:lnTo>
                  <a:lnTo>
                    <a:pt x="234969" y="142945"/>
                  </a:lnTo>
                  <a:lnTo>
                    <a:pt x="241373" y="120718"/>
                  </a:lnTo>
                  <a:lnTo>
                    <a:pt x="247654" y="99266"/>
                  </a:lnTo>
                  <a:lnTo>
                    <a:pt x="253589" y="79071"/>
                  </a:lnTo>
                  <a:lnTo>
                    <a:pt x="259274" y="58723"/>
                  </a:lnTo>
                  <a:lnTo>
                    <a:pt x="265211" y="34513"/>
                  </a:lnTo>
                  <a:lnTo>
                    <a:pt x="272351" y="0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8000" y="2158418"/>
              <a:ext cx="501455" cy="449722"/>
            </a:xfrm>
            <a:custGeom>
              <a:avLst/>
              <a:gdLst/>
              <a:ahLst/>
              <a:cxnLst/>
              <a:rect l="0" t="0" r="0" b="0"/>
              <a:pathLst>
                <a:path w="501455" h="449722">
                  <a:moveTo>
                    <a:pt x="11222" y="163590"/>
                  </a:moveTo>
                  <a:lnTo>
                    <a:pt x="21572" y="173478"/>
                  </a:lnTo>
                  <a:lnTo>
                    <a:pt x="33376" y="180866"/>
                  </a:lnTo>
                  <a:lnTo>
                    <a:pt x="47849" y="186394"/>
                  </a:lnTo>
                  <a:lnTo>
                    <a:pt x="64749" y="190466"/>
                  </a:lnTo>
                  <a:lnTo>
                    <a:pt x="83655" y="193393"/>
                  </a:lnTo>
                  <a:lnTo>
                    <a:pt x="104102" y="195438"/>
                  </a:lnTo>
                  <a:lnTo>
                    <a:pt x="125401" y="196271"/>
                  </a:lnTo>
                  <a:lnTo>
                    <a:pt x="146696" y="195015"/>
                  </a:lnTo>
                  <a:lnTo>
                    <a:pt x="167504" y="191352"/>
                  </a:lnTo>
                  <a:lnTo>
                    <a:pt x="187140" y="185209"/>
                  </a:lnTo>
                  <a:lnTo>
                    <a:pt x="204593" y="176474"/>
                  </a:lnTo>
                  <a:lnTo>
                    <a:pt x="219508" y="165356"/>
                  </a:lnTo>
                  <a:lnTo>
                    <a:pt x="231540" y="152280"/>
                  </a:lnTo>
                  <a:lnTo>
                    <a:pt x="240069" y="137703"/>
                  </a:lnTo>
                  <a:lnTo>
                    <a:pt x="245088" y="122030"/>
                  </a:lnTo>
                  <a:lnTo>
                    <a:pt x="246533" y="105576"/>
                  </a:lnTo>
                  <a:lnTo>
                    <a:pt x="243991" y="88578"/>
                  </a:lnTo>
                  <a:lnTo>
                    <a:pt x="237622" y="71221"/>
                  </a:lnTo>
                  <a:lnTo>
                    <a:pt x="228030" y="54188"/>
                  </a:lnTo>
                  <a:lnTo>
                    <a:pt x="215937" y="38623"/>
                  </a:lnTo>
                  <a:lnTo>
                    <a:pt x="201998" y="25042"/>
                  </a:lnTo>
                  <a:lnTo>
                    <a:pt x="186739" y="13937"/>
                  </a:lnTo>
                  <a:lnTo>
                    <a:pt x="170558" y="6044"/>
                  </a:lnTo>
                  <a:lnTo>
                    <a:pt x="153739" y="1449"/>
                  </a:lnTo>
                  <a:lnTo>
                    <a:pt x="136485" y="0"/>
                  </a:lnTo>
                  <a:lnTo>
                    <a:pt x="118935" y="1622"/>
                  </a:lnTo>
                  <a:lnTo>
                    <a:pt x="101201" y="5971"/>
                  </a:lnTo>
                  <a:lnTo>
                    <a:pt x="83912" y="12802"/>
                  </a:lnTo>
                  <a:lnTo>
                    <a:pt x="68174" y="22112"/>
                  </a:lnTo>
                  <a:lnTo>
                    <a:pt x="54461" y="33672"/>
                  </a:lnTo>
                  <a:lnTo>
                    <a:pt x="42682" y="47072"/>
                  </a:lnTo>
                  <a:lnTo>
                    <a:pt x="32501" y="61878"/>
                  </a:lnTo>
                  <a:lnTo>
                    <a:pt x="23549" y="77720"/>
                  </a:lnTo>
                  <a:lnTo>
                    <a:pt x="15780" y="94582"/>
                  </a:lnTo>
                  <a:lnTo>
                    <a:pt x="9465" y="112773"/>
                  </a:lnTo>
                  <a:lnTo>
                    <a:pt x="4643" y="132359"/>
                  </a:lnTo>
                  <a:lnTo>
                    <a:pt x="1401" y="153169"/>
                  </a:lnTo>
                  <a:lnTo>
                    <a:pt x="0" y="174955"/>
                  </a:lnTo>
                  <a:lnTo>
                    <a:pt x="402" y="197461"/>
                  </a:lnTo>
                  <a:lnTo>
                    <a:pt x="2338" y="220204"/>
                  </a:lnTo>
                  <a:lnTo>
                    <a:pt x="5471" y="242497"/>
                  </a:lnTo>
                  <a:lnTo>
                    <a:pt x="9497" y="263995"/>
                  </a:lnTo>
                  <a:lnTo>
                    <a:pt x="14449" y="284392"/>
                  </a:lnTo>
                  <a:lnTo>
                    <a:pt x="20667" y="303277"/>
                  </a:lnTo>
                  <a:lnTo>
                    <a:pt x="28242" y="320579"/>
                  </a:lnTo>
                  <a:lnTo>
                    <a:pt x="37305" y="336496"/>
                  </a:lnTo>
                  <a:lnTo>
                    <a:pt x="48143" y="351317"/>
                  </a:lnTo>
                  <a:lnTo>
                    <a:pt x="60740" y="365319"/>
                  </a:lnTo>
                  <a:lnTo>
                    <a:pt x="74841" y="378731"/>
                  </a:lnTo>
                  <a:lnTo>
                    <a:pt x="90119" y="391728"/>
                  </a:lnTo>
                  <a:lnTo>
                    <a:pt x="106286" y="404422"/>
                  </a:lnTo>
                  <a:lnTo>
                    <a:pt x="123659" y="416340"/>
                  </a:lnTo>
                  <a:lnTo>
                    <a:pt x="143111" y="426483"/>
                  </a:lnTo>
                  <a:lnTo>
                    <a:pt x="164944" y="434450"/>
                  </a:lnTo>
                  <a:lnTo>
                    <a:pt x="188669" y="440382"/>
                  </a:lnTo>
                  <a:lnTo>
                    <a:pt x="213339" y="444648"/>
                  </a:lnTo>
                  <a:lnTo>
                    <a:pt x="238301" y="447639"/>
                  </a:lnTo>
                  <a:lnTo>
                    <a:pt x="263245" y="449417"/>
                  </a:lnTo>
                  <a:lnTo>
                    <a:pt x="288062" y="449721"/>
                  </a:lnTo>
                  <a:lnTo>
                    <a:pt x="312727" y="448526"/>
                  </a:lnTo>
                  <a:lnTo>
                    <a:pt x="336976" y="446031"/>
                  </a:lnTo>
                  <a:lnTo>
                    <a:pt x="360306" y="442511"/>
                  </a:lnTo>
                  <a:lnTo>
                    <a:pt x="382513" y="438226"/>
                  </a:lnTo>
                  <a:lnTo>
                    <a:pt x="403560" y="433322"/>
                  </a:lnTo>
                  <a:lnTo>
                    <a:pt x="425856" y="427172"/>
                  </a:lnTo>
                  <a:lnTo>
                    <a:pt x="455213" y="417310"/>
                  </a:lnTo>
                  <a:lnTo>
                    <a:pt x="501454" y="399627"/>
                  </a:lnTo>
                </a:path>
              </a:pathLst>
            </a:custGeom>
            <a:ln w="6570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52644" y="1578532"/>
            <a:ext cx="3031945" cy="1013175"/>
            <a:chOff x="3552644" y="1578532"/>
            <a:chExt cx="3031945" cy="1013175"/>
          </a:xfrm>
        </p:grpSpPr>
        <p:sp>
          <p:nvSpPr>
            <p:cNvPr id="16" name="Freeform 15"/>
            <p:cNvSpPr/>
            <p:nvPr/>
          </p:nvSpPr>
          <p:spPr>
            <a:xfrm>
              <a:off x="3552644" y="1578532"/>
              <a:ext cx="403245" cy="825327"/>
            </a:xfrm>
            <a:custGeom>
              <a:avLst/>
              <a:gdLst/>
              <a:ahLst/>
              <a:cxnLst/>
              <a:rect l="0" t="0" r="0" b="0"/>
              <a:pathLst>
                <a:path w="403245" h="825327">
                  <a:moveTo>
                    <a:pt x="403244" y="27415"/>
                  </a:moveTo>
                  <a:lnTo>
                    <a:pt x="389679" y="22893"/>
                  </a:lnTo>
                  <a:lnTo>
                    <a:pt x="376815" y="18605"/>
                  </a:lnTo>
                  <a:lnTo>
                    <a:pt x="363401" y="14143"/>
                  </a:lnTo>
                  <a:lnTo>
                    <a:pt x="349077" y="9724"/>
                  </a:lnTo>
                  <a:lnTo>
                    <a:pt x="333445" y="5845"/>
                  </a:lnTo>
                  <a:lnTo>
                    <a:pt x="316430" y="2753"/>
                  </a:lnTo>
                  <a:lnTo>
                    <a:pt x="298449" y="688"/>
                  </a:lnTo>
                  <a:lnTo>
                    <a:pt x="280228" y="0"/>
                  </a:lnTo>
                  <a:lnTo>
                    <a:pt x="262220" y="748"/>
                  </a:lnTo>
                  <a:lnTo>
                    <a:pt x="244828" y="3001"/>
                  </a:lnTo>
                  <a:lnTo>
                    <a:pt x="228527" y="6972"/>
                  </a:lnTo>
                  <a:lnTo>
                    <a:pt x="213449" y="12619"/>
                  </a:lnTo>
                  <a:lnTo>
                    <a:pt x="199223" y="19935"/>
                  </a:lnTo>
                  <a:lnTo>
                    <a:pt x="185157" y="29082"/>
                  </a:lnTo>
                  <a:lnTo>
                    <a:pt x="170832" y="39987"/>
                  </a:lnTo>
                  <a:lnTo>
                    <a:pt x="156114" y="52873"/>
                  </a:lnTo>
                  <a:lnTo>
                    <a:pt x="141012" y="68358"/>
                  </a:lnTo>
                  <a:lnTo>
                    <a:pt x="125603" y="86542"/>
                  </a:lnTo>
                  <a:lnTo>
                    <a:pt x="110213" y="107087"/>
                  </a:lnTo>
                  <a:lnTo>
                    <a:pt x="95381" y="129500"/>
                  </a:lnTo>
                  <a:lnTo>
                    <a:pt x="81363" y="153296"/>
                  </a:lnTo>
                  <a:lnTo>
                    <a:pt x="68399" y="177578"/>
                  </a:lnTo>
                  <a:lnTo>
                    <a:pt x="56836" y="201101"/>
                  </a:lnTo>
                  <a:lnTo>
                    <a:pt x="46718" y="223271"/>
                  </a:lnTo>
                  <a:lnTo>
                    <a:pt x="37858" y="244790"/>
                  </a:lnTo>
                  <a:lnTo>
                    <a:pt x="29993" y="267285"/>
                  </a:lnTo>
                  <a:lnTo>
                    <a:pt x="22877" y="291608"/>
                  </a:lnTo>
                  <a:lnTo>
                    <a:pt x="16554" y="317353"/>
                  </a:lnTo>
                  <a:lnTo>
                    <a:pt x="11338" y="343307"/>
                  </a:lnTo>
                  <a:lnTo>
                    <a:pt x="7313" y="368720"/>
                  </a:lnTo>
                  <a:lnTo>
                    <a:pt x="4349" y="393856"/>
                  </a:lnTo>
                  <a:lnTo>
                    <a:pt x="2232" y="419701"/>
                  </a:lnTo>
                  <a:lnTo>
                    <a:pt x="756" y="446768"/>
                  </a:lnTo>
                  <a:lnTo>
                    <a:pt x="0" y="474347"/>
                  </a:lnTo>
                  <a:lnTo>
                    <a:pt x="300" y="500836"/>
                  </a:lnTo>
                  <a:lnTo>
                    <a:pt x="1757" y="525407"/>
                  </a:lnTo>
                  <a:lnTo>
                    <a:pt x="4250" y="548490"/>
                  </a:lnTo>
                  <a:lnTo>
                    <a:pt x="7574" y="571317"/>
                  </a:lnTo>
                  <a:lnTo>
                    <a:pt x="11529" y="594661"/>
                  </a:lnTo>
                  <a:lnTo>
                    <a:pt x="16197" y="618517"/>
                  </a:lnTo>
                  <a:lnTo>
                    <a:pt x="21916" y="642383"/>
                  </a:lnTo>
                  <a:lnTo>
                    <a:pt x="28789" y="665921"/>
                  </a:lnTo>
                  <a:lnTo>
                    <a:pt x="36695" y="688783"/>
                  </a:lnTo>
                  <a:lnTo>
                    <a:pt x="45430" y="710525"/>
                  </a:lnTo>
                  <a:lnTo>
                    <a:pt x="54804" y="731008"/>
                  </a:lnTo>
                  <a:lnTo>
                    <a:pt x="65147" y="749853"/>
                  </a:lnTo>
                  <a:lnTo>
                    <a:pt x="77275" y="766335"/>
                  </a:lnTo>
                  <a:lnTo>
                    <a:pt x="91482" y="780276"/>
                  </a:lnTo>
                  <a:lnTo>
                    <a:pt x="107345" y="791966"/>
                  </a:lnTo>
                  <a:lnTo>
                    <a:pt x="124029" y="801858"/>
                  </a:lnTo>
                  <a:lnTo>
                    <a:pt x="140973" y="810389"/>
                  </a:lnTo>
                  <a:lnTo>
                    <a:pt x="158411" y="817429"/>
                  </a:lnTo>
                  <a:lnTo>
                    <a:pt x="177193" y="822318"/>
                  </a:lnTo>
                  <a:lnTo>
                    <a:pt x="197692" y="824867"/>
                  </a:lnTo>
                  <a:lnTo>
                    <a:pt x="219321" y="825326"/>
                  </a:lnTo>
                  <a:lnTo>
                    <a:pt x="240846" y="824112"/>
                  </a:lnTo>
                  <a:lnTo>
                    <a:pt x="261542" y="821633"/>
                  </a:lnTo>
                  <a:lnTo>
                    <a:pt x="280975" y="817985"/>
                  </a:lnTo>
                  <a:lnTo>
                    <a:pt x="298764" y="812963"/>
                  </a:lnTo>
                  <a:lnTo>
                    <a:pt x="314875" y="806577"/>
                  </a:lnTo>
                  <a:lnTo>
                    <a:pt x="329081" y="799492"/>
                  </a:lnTo>
                  <a:lnTo>
                    <a:pt x="342200" y="792204"/>
                  </a:lnTo>
                  <a:lnTo>
                    <a:pt x="355388" y="784074"/>
                  </a:lnTo>
                  <a:lnTo>
                    <a:pt x="370790" y="773836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29871" y="2125196"/>
              <a:ext cx="191992" cy="267899"/>
            </a:xfrm>
            <a:custGeom>
              <a:avLst/>
              <a:gdLst/>
              <a:ahLst/>
              <a:cxnLst/>
              <a:rect l="0" t="0" r="0" b="0"/>
              <a:pathLst>
                <a:path w="191992" h="267899">
                  <a:moveTo>
                    <a:pt x="153189" y="0"/>
                  </a:moveTo>
                  <a:lnTo>
                    <a:pt x="139624" y="4728"/>
                  </a:lnTo>
                  <a:lnTo>
                    <a:pt x="126760" y="10990"/>
                  </a:lnTo>
                  <a:lnTo>
                    <a:pt x="113360" y="19448"/>
                  </a:lnTo>
                  <a:lnTo>
                    <a:pt x="99569" y="29600"/>
                  </a:lnTo>
                  <a:lnTo>
                    <a:pt x="85935" y="40619"/>
                  </a:lnTo>
                  <a:lnTo>
                    <a:pt x="72775" y="51944"/>
                  </a:lnTo>
                  <a:lnTo>
                    <a:pt x="60155" y="63553"/>
                  </a:lnTo>
                  <a:lnTo>
                    <a:pt x="48014" y="75817"/>
                  </a:lnTo>
                  <a:lnTo>
                    <a:pt x="36269" y="88919"/>
                  </a:lnTo>
                  <a:lnTo>
                    <a:pt x="25326" y="103071"/>
                  </a:lnTo>
                  <a:lnTo>
                    <a:pt x="16053" y="118609"/>
                  </a:lnTo>
                  <a:lnTo>
                    <a:pt x="8796" y="135572"/>
                  </a:lnTo>
                  <a:lnTo>
                    <a:pt x="3662" y="153522"/>
                  </a:lnTo>
                  <a:lnTo>
                    <a:pt x="780" y="171724"/>
                  </a:lnTo>
                  <a:lnTo>
                    <a:pt x="0" y="189714"/>
                  </a:lnTo>
                  <a:lnTo>
                    <a:pt x="1460" y="206832"/>
                  </a:lnTo>
                  <a:lnTo>
                    <a:pt x="5706" y="222131"/>
                  </a:lnTo>
                  <a:lnTo>
                    <a:pt x="12792" y="235261"/>
                  </a:lnTo>
                  <a:lnTo>
                    <a:pt x="22590" y="246139"/>
                  </a:lnTo>
                  <a:lnTo>
                    <a:pt x="35053" y="254666"/>
                  </a:lnTo>
                  <a:lnTo>
                    <a:pt x="49881" y="261026"/>
                  </a:lnTo>
                  <a:lnTo>
                    <a:pt x="66366" y="265353"/>
                  </a:lnTo>
                  <a:lnTo>
                    <a:pt x="83570" y="267592"/>
                  </a:lnTo>
                  <a:lnTo>
                    <a:pt x="100892" y="267898"/>
                  </a:lnTo>
                  <a:lnTo>
                    <a:pt x="117822" y="266357"/>
                  </a:lnTo>
                  <a:lnTo>
                    <a:pt x="133813" y="262866"/>
                  </a:lnTo>
                  <a:lnTo>
                    <a:pt x="148663" y="257535"/>
                  </a:lnTo>
                  <a:lnTo>
                    <a:pt x="161951" y="250169"/>
                  </a:lnTo>
                  <a:lnTo>
                    <a:pt x="172926" y="240168"/>
                  </a:lnTo>
                  <a:lnTo>
                    <a:pt x="181387" y="227442"/>
                  </a:lnTo>
                  <a:lnTo>
                    <a:pt x="187357" y="212339"/>
                  </a:lnTo>
                  <a:lnTo>
                    <a:pt x="190813" y="195356"/>
                  </a:lnTo>
                  <a:lnTo>
                    <a:pt x="191991" y="176985"/>
                  </a:lnTo>
                  <a:lnTo>
                    <a:pt x="191062" y="158122"/>
                  </a:lnTo>
                  <a:lnTo>
                    <a:pt x="187994" y="140013"/>
                  </a:lnTo>
                  <a:lnTo>
                    <a:pt x="182960" y="123285"/>
                  </a:lnTo>
                  <a:lnTo>
                    <a:pt x="176056" y="108242"/>
                  </a:lnTo>
                  <a:lnTo>
                    <a:pt x="167186" y="95156"/>
                  </a:lnTo>
                  <a:lnTo>
                    <a:pt x="156496" y="83962"/>
                  </a:lnTo>
                  <a:lnTo>
                    <a:pt x="144706" y="74587"/>
                  </a:lnTo>
                  <a:lnTo>
                    <a:pt x="131669" y="66178"/>
                  </a:lnTo>
                  <a:lnTo>
                    <a:pt x="114520" y="57993"/>
                  </a:lnTo>
                  <a:lnTo>
                    <a:pt x="88282" y="48680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64192" y="2147587"/>
              <a:ext cx="324532" cy="253461"/>
            </a:xfrm>
            <a:custGeom>
              <a:avLst/>
              <a:gdLst/>
              <a:ahLst/>
              <a:cxnLst/>
              <a:rect l="0" t="0" r="0" b="0"/>
              <a:pathLst>
                <a:path w="324532" h="253461">
                  <a:moveTo>
                    <a:pt x="0" y="58742"/>
                  </a:moveTo>
                  <a:lnTo>
                    <a:pt x="4522" y="76725"/>
                  </a:lnTo>
                  <a:lnTo>
                    <a:pt x="8810" y="92890"/>
                  </a:lnTo>
                  <a:lnTo>
                    <a:pt x="13278" y="108774"/>
                  </a:lnTo>
                  <a:lnTo>
                    <a:pt x="17964" y="124917"/>
                  </a:lnTo>
                  <a:lnTo>
                    <a:pt x="22842" y="141858"/>
                  </a:lnTo>
                  <a:lnTo>
                    <a:pt x="27873" y="159795"/>
                  </a:lnTo>
                  <a:lnTo>
                    <a:pt x="33018" y="178414"/>
                  </a:lnTo>
                  <a:lnTo>
                    <a:pt x="38244" y="197072"/>
                  </a:lnTo>
                  <a:lnTo>
                    <a:pt x="43491" y="215269"/>
                  </a:lnTo>
                  <a:lnTo>
                    <a:pt x="47407" y="228794"/>
                  </a:lnTo>
                  <a:lnTo>
                    <a:pt x="48375" y="232386"/>
                  </a:lnTo>
                  <a:lnTo>
                    <a:pt x="47015" y="227462"/>
                  </a:lnTo>
                  <a:lnTo>
                    <a:pt x="44410" y="216691"/>
                  </a:lnTo>
                  <a:lnTo>
                    <a:pt x="41606" y="202112"/>
                  </a:lnTo>
                  <a:lnTo>
                    <a:pt x="39153" y="185078"/>
                  </a:lnTo>
                  <a:lnTo>
                    <a:pt x="37218" y="166457"/>
                  </a:lnTo>
                  <a:lnTo>
                    <a:pt x="35777" y="146806"/>
                  </a:lnTo>
                  <a:lnTo>
                    <a:pt x="34756" y="126493"/>
                  </a:lnTo>
                  <a:lnTo>
                    <a:pt x="34561" y="106256"/>
                  </a:lnTo>
                  <a:lnTo>
                    <a:pt x="36057" y="87193"/>
                  </a:lnTo>
                  <a:lnTo>
                    <a:pt x="39613" y="69848"/>
                  </a:lnTo>
                  <a:lnTo>
                    <a:pt x="46327" y="55842"/>
                  </a:lnTo>
                  <a:lnTo>
                    <a:pt x="56220" y="47965"/>
                  </a:lnTo>
                  <a:lnTo>
                    <a:pt x="66799" y="46532"/>
                  </a:lnTo>
                  <a:lnTo>
                    <a:pt x="77327" y="49753"/>
                  </a:lnTo>
                  <a:lnTo>
                    <a:pt x="87797" y="55910"/>
                  </a:lnTo>
                  <a:lnTo>
                    <a:pt x="98029" y="64104"/>
                  </a:lnTo>
                  <a:lnTo>
                    <a:pt x="107583" y="74110"/>
                  </a:lnTo>
                  <a:lnTo>
                    <a:pt x="116275" y="85619"/>
                  </a:lnTo>
                  <a:lnTo>
                    <a:pt x="124296" y="95135"/>
                  </a:lnTo>
                  <a:lnTo>
                    <a:pt x="131286" y="97456"/>
                  </a:lnTo>
                  <a:lnTo>
                    <a:pt x="136613" y="92248"/>
                  </a:lnTo>
                  <a:lnTo>
                    <a:pt x="140982" y="81431"/>
                  </a:lnTo>
                  <a:lnTo>
                    <a:pt x="145121" y="66876"/>
                  </a:lnTo>
                  <a:lnTo>
                    <a:pt x="149891" y="50651"/>
                  </a:lnTo>
                  <a:lnTo>
                    <a:pt x="156356" y="35036"/>
                  </a:lnTo>
                  <a:lnTo>
                    <a:pt x="164912" y="21205"/>
                  </a:lnTo>
                  <a:lnTo>
                    <a:pt x="175169" y="10122"/>
                  </a:lnTo>
                  <a:lnTo>
                    <a:pt x="186296" y="2971"/>
                  </a:lnTo>
                  <a:lnTo>
                    <a:pt x="197709" y="0"/>
                  </a:lnTo>
                  <a:lnTo>
                    <a:pt x="209128" y="1214"/>
                  </a:lnTo>
                  <a:lnTo>
                    <a:pt x="220450" y="6802"/>
                  </a:lnTo>
                  <a:lnTo>
                    <a:pt x="231649" y="16426"/>
                  </a:lnTo>
                  <a:lnTo>
                    <a:pt x="242484" y="29122"/>
                  </a:lnTo>
                  <a:lnTo>
                    <a:pt x="252504" y="43642"/>
                  </a:lnTo>
                  <a:lnTo>
                    <a:pt x="261531" y="59108"/>
                  </a:lnTo>
                  <a:lnTo>
                    <a:pt x="269632" y="75285"/>
                  </a:lnTo>
                  <a:lnTo>
                    <a:pt x="276976" y="92399"/>
                  </a:lnTo>
                  <a:lnTo>
                    <a:pt x="283745" y="110532"/>
                  </a:lnTo>
                  <a:lnTo>
                    <a:pt x="290095" y="129579"/>
                  </a:lnTo>
                  <a:lnTo>
                    <a:pt x="296148" y="149362"/>
                  </a:lnTo>
                  <a:lnTo>
                    <a:pt x="301988" y="169672"/>
                  </a:lnTo>
                  <a:lnTo>
                    <a:pt x="307446" y="189418"/>
                  </a:lnTo>
                  <a:lnTo>
                    <a:pt x="312649" y="208587"/>
                  </a:lnTo>
                  <a:lnTo>
                    <a:pt x="318054" y="228859"/>
                  </a:lnTo>
                  <a:lnTo>
                    <a:pt x="324531" y="253460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7402" y="2062779"/>
              <a:ext cx="245221" cy="528928"/>
            </a:xfrm>
            <a:custGeom>
              <a:avLst/>
              <a:gdLst/>
              <a:ahLst/>
              <a:cxnLst/>
              <a:rect l="0" t="0" r="0" b="0"/>
              <a:pathLst>
                <a:path w="245221" h="528928">
                  <a:moveTo>
                    <a:pt x="0" y="208456"/>
                  </a:moveTo>
                  <a:lnTo>
                    <a:pt x="4418" y="230960"/>
                  </a:lnTo>
                  <a:lnTo>
                    <a:pt x="7721" y="251413"/>
                  </a:lnTo>
                  <a:lnTo>
                    <a:pt x="10198" y="271766"/>
                  </a:lnTo>
                  <a:lnTo>
                    <a:pt x="12283" y="292595"/>
                  </a:lnTo>
                  <a:lnTo>
                    <a:pt x="14590" y="314414"/>
                  </a:lnTo>
                  <a:lnTo>
                    <a:pt x="17436" y="337395"/>
                  </a:lnTo>
                  <a:lnTo>
                    <a:pt x="20622" y="361692"/>
                  </a:lnTo>
                  <a:lnTo>
                    <a:pt x="23600" y="387575"/>
                  </a:lnTo>
                  <a:lnTo>
                    <a:pt x="26067" y="415028"/>
                  </a:lnTo>
                  <a:lnTo>
                    <a:pt x="28220" y="443573"/>
                  </a:lnTo>
                  <a:lnTo>
                    <a:pt x="30599" y="472442"/>
                  </a:lnTo>
                  <a:lnTo>
                    <a:pt x="33478" y="500976"/>
                  </a:lnTo>
                  <a:lnTo>
                    <a:pt x="35677" y="522482"/>
                  </a:lnTo>
                  <a:lnTo>
                    <a:pt x="36009" y="528927"/>
                  </a:lnTo>
                  <a:lnTo>
                    <a:pt x="35487" y="523152"/>
                  </a:lnTo>
                  <a:lnTo>
                    <a:pt x="34529" y="509690"/>
                  </a:lnTo>
                  <a:lnTo>
                    <a:pt x="32902" y="492026"/>
                  </a:lnTo>
                  <a:lnTo>
                    <a:pt x="30480" y="472224"/>
                  </a:lnTo>
                  <a:lnTo>
                    <a:pt x="27562" y="450879"/>
                  </a:lnTo>
                  <a:lnTo>
                    <a:pt x="24756" y="427589"/>
                  </a:lnTo>
                  <a:lnTo>
                    <a:pt x="22400" y="402239"/>
                  </a:lnTo>
                  <a:lnTo>
                    <a:pt x="20321" y="375810"/>
                  </a:lnTo>
                  <a:lnTo>
                    <a:pt x="17989" y="350092"/>
                  </a:lnTo>
                  <a:lnTo>
                    <a:pt x="15114" y="326030"/>
                  </a:lnTo>
                  <a:lnTo>
                    <a:pt x="11901" y="303025"/>
                  </a:lnTo>
                  <a:lnTo>
                    <a:pt x="8903" y="279428"/>
                  </a:lnTo>
                  <a:lnTo>
                    <a:pt x="6428" y="254306"/>
                  </a:lnTo>
                  <a:lnTo>
                    <a:pt x="4532" y="227740"/>
                  </a:lnTo>
                  <a:lnTo>
                    <a:pt x="3143" y="200403"/>
                  </a:lnTo>
                  <a:lnTo>
                    <a:pt x="2162" y="172817"/>
                  </a:lnTo>
                  <a:lnTo>
                    <a:pt x="1740" y="145488"/>
                  </a:lnTo>
                  <a:lnTo>
                    <a:pt x="2265" y="118981"/>
                  </a:lnTo>
                  <a:lnTo>
                    <a:pt x="3894" y="93534"/>
                  </a:lnTo>
                  <a:lnTo>
                    <a:pt x="7288" y="69842"/>
                  </a:lnTo>
                  <a:lnTo>
                    <a:pt x="13677" y="49151"/>
                  </a:lnTo>
                  <a:lnTo>
                    <a:pt x="23458" y="31879"/>
                  </a:lnTo>
                  <a:lnTo>
                    <a:pt x="36063" y="18217"/>
                  </a:lnTo>
                  <a:lnTo>
                    <a:pt x="50422" y="8514"/>
                  </a:lnTo>
                  <a:lnTo>
                    <a:pt x="65726" y="2563"/>
                  </a:lnTo>
                  <a:lnTo>
                    <a:pt x="81507" y="0"/>
                  </a:lnTo>
                  <a:lnTo>
                    <a:pt x="97523" y="584"/>
                  </a:lnTo>
                  <a:lnTo>
                    <a:pt x="113646" y="3892"/>
                  </a:lnTo>
                  <a:lnTo>
                    <a:pt x="129563" y="9869"/>
                  </a:lnTo>
                  <a:lnTo>
                    <a:pt x="144772" y="18923"/>
                  </a:lnTo>
                  <a:lnTo>
                    <a:pt x="159061" y="31007"/>
                  </a:lnTo>
                  <a:lnTo>
                    <a:pt x="172472" y="45676"/>
                  </a:lnTo>
                  <a:lnTo>
                    <a:pt x="185159" y="62368"/>
                  </a:lnTo>
                  <a:lnTo>
                    <a:pt x="197286" y="80559"/>
                  </a:lnTo>
                  <a:lnTo>
                    <a:pt x="208749" y="99825"/>
                  </a:lnTo>
                  <a:lnTo>
                    <a:pt x="219192" y="119843"/>
                  </a:lnTo>
                  <a:lnTo>
                    <a:pt x="228489" y="140384"/>
                  </a:lnTo>
                  <a:lnTo>
                    <a:pt x="236248" y="161280"/>
                  </a:lnTo>
                  <a:lnTo>
                    <a:pt x="241721" y="182418"/>
                  </a:lnTo>
                  <a:lnTo>
                    <a:pt x="244705" y="203706"/>
                  </a:lnTo>
                  <a:lnTo>
                    <a:pt x="245220" y="224586"/>
                  </a:lnTo>
                  <a:lnTo>
                    <a:pt x="243234" y="244073"/>
                  </a:lnTo>
                  <a:lnTo>
                    <a:pt x="238973" y="261738"/>
                  </a:lnTo>
                  <a:lnTo>
                    <a:pt x="232354" y="277414"/>
                  </a:lnTo>
                  <a:lnTo>
                    <a:pt x="222866" y="290926"/>
                  </a:lnTo>
                  <a:lnTo>
                    <a:pt x="210498" y="302400"/>
                  </a:lnTo>
                  <a:lnTo>
                    <a:pt x="195900" y="311673"/>
                  </a:lnTo>
                  <a:lnTo>
                    <a:pt x="180077" y="318189"/>
                  </a:lnTo>
                  <a:lnTo>
                    <a:pt x="163744" y="321897"/>
                  </a:lnTo>
                  <a:lnTo>
                    <a:pt x="147664" y="323420"/>
                  </a:lnTo>
                  <a:lnTo>
                    <a:pt x="131041" y="323929"/>
                  </a:lnTo>
                  <a:lnTo>
                    <a:pt x="110703" y="323472"/>
                  </a:lnTo>
                  <a:lnTo>
                    <a:pt x="81133" y="322042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54309" y="2125320"/>
              <a:ext cx="283477" cy="236884"/>
            </a:xfrm>
            <a:custGeom>
              <a:avLst/>
              <a:gdLst/>
              <a:ahLst/>
              <a:cxnLst/>
              <a:rect l="0" t="0" r="0" b="0"/>
              <a:pathLst>
                <a:path w="283477" h="236884">
                  <a:moveTo>
                    <a:pt x="121210" y="178368"/>
                  </a:moveTo>
                  <a:lnTo>
                    <a:pt x="130046" y="169118"/>
                  </a:lnTo>
                  <a:lnTo>
                    <a:pt x="136650" y="158569"/>
                  </a:lnTo>
                  <a:lnTo>
                    <a:pt x="141584" y="145642"/>
                  </a:lnTo>
                  <a:lnTo>
                    <a:pt x="144956" y="130804"/>
                  </a:lnTo>
                  <a:lnTo>
                    <a:pt x="146574" y="114907"/>
                  </a:lnTo>
                  <a:lnTo>
                    <a:pt x="146477" y="98558"/>
                  </a:lnTo>
                  <a:lnTo>
                    <a:pt x="144674" y="82072"/>
                  </a:lnTo>
                  <a:lnTo>
                    <a:pt x="141011" y="65580"/>
                  </a:lnTo>
                  <a:lnTo>
                    <a:pt x="135568" y="49153"/>
                  </a:lnTo>
                  <a:lnTo>
                    <a:pt x="128126" y="33555"/>
                  </a:lnTo>
                  <a:lnTo>
                    <a:pt x="118076" y="20202"/>
                  </a:lnTo>
                  <a:lnTo>
                    <a:pt x="105339" y="9702"/>
                  </a:lnTo>
                  <a:lnTo>
                    <a:pt x="91014" y="2653"/>
                  </a:lnTo>
                  <a:lnTo>
                    <a:pt x="77014" y="0"/>
                  </a:lnTo>
                  <a:lnTo>
                    <a:pt x="64407" y="1819"/>
                  </a:lnTo>
                  <a:lnTo>
                    <a:pt x="53178" y="7507"/>
                  </a:lnTo>
                  <a:lnTo>
                    <a:pt x="42687" y="16240"/>
                  </a:lnTo>
                  <a:lnTo>
                    <a:pt x="32447" y="27251"/>
                  </a:lnTo>
                  <a:lnTo>
                    <a:pt x="22723" y="40411"/>
                  </a:lnTo>
                  <a:lnTo>
                    <a:pt x="14370" y="56179"/>
                  </a:lnTo>
                  <a:lnTo>
                    <a:pt x="7780" y="74596"/>
                  </a:lnTo>
                  <a:lnTo>
                    <a:pt x="3118" y="95059"/>
                  </a:lnTo>
                  <a:lnTo>
                    <a:pt x="563" y="116609"/>
                  </a:lnTo>
                  <a:lnTo>
                    <a:pt x="0" y="138569"/>
                  </a:lnTo>
                  <a:lnTo>
                    <a:pt x="1347" y="160105"/>
                  </a:lnTo>
                  <a:lnTo>
                    <a:pt x="4696" y="180135"/>
                  </a:lnTo>
                  <a:lnTo>
                    <a:pt x="9928" y="198201"/>
                  </a:lnTo>
                  <a:lnTo>
                    <a:pt x="17225" y="213646"/>
                  </a:lnTo>
                  <a:lnTo>
                    <a:pt x="27179" y="225374"/>
                  </a:lnTo>
                  <a:lnTo>
                    <a:pt x="39859" y="233134"/>
                  </a:lnTo>
                  <a:lnTo>
                    <a:pt x="54407" y="236883"/>
                  </a:lnTo>
                  <a:lnTo>
                    <a:pt x="69377" y="236390"/>
                  </a:lnTo>
                  <a:lnTo>
                    <a:pt x="83884" y="231952"/>
                  </a:lnTo>
                  <a:lnTo>
                    <a:pt x="97379" y="224249"/>
                  </a:lnTo>
                  <a:lnTo>
                    <a:pt x="109404" y="214039"/>
                  </a:lnTo>
                  <a:lnTo>
                    <a:pt x="119873" y="201980"/>
                  </a:lnTo>
                  <a:lnTo>
                    <a:pt x="128731" y="188353"/>
                  </a:lnTo>
                  <a:lnTo>
                    <a:pt x="135786" y="173078"/>
                  </a:lnTo>
                  <a:lnTo>
                    <a:pt x="141134" y="156290"/>
                  </a:lnTo>
                  <a:lnTo>
                    <a:pt x="145856" y="140104"/>
                  </a:lnTo>
                  <a:lnTo>
                    <a:pt x="151582" y="130089"/>
                  </a:lnTo>
                  <a:lnTo>
                    <a:pt x="158111" y="129104"/>
                  </a:lnTo>
                  <a:lnTo>
                    <a:pt x="164323" y="134335"/>
                  </a:lnTo>
                  <a:lnTo>
                    <a:pt x="170354" y="143174"/>
                  </a:lnTo>
                  <a:lnTo>
                    <a:pt x="176863" y="153741"/>
                  </a:lnTo>
                  <a:lnTo>
                    <a:pt x="184205" y="164953"/>
                  </a:lnTo>
                  <a:lnTo>
                    <a:pt x="192909" y="175806"/>
                  </a:lnTo>
                  <a:lnTo>
                    <a:pt x="203800" y="185152"/>
                  </a:lnTo>
                  <a:lnTo>
                    <a:pt x="217090" y="192532"/>
                  </a:lnTo>
                  <a:lnTo>
                    <a:pt x="231584" y="198053"/>
                  </a:lnTo>
                  <a:lnTo>
                    <a:pt x="246400" y="202629"/>
                  </a:lnTo>
                  <a:lnTo>
                    <a:pt x="262840" y="206655"/>
                  </a:lnTo>
                  <a:lnTo>
                    <a:pt x="283476" y="210821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37785" y="2108969"/>
              <a:ext cx="210946" cy="273826"/>
            </a:xfrm>
            <a:custGeom>
              <a:avLst/>
              <a:gdLst/>
              <a:ahLst/>
              <a:cxnLst/>
              <a:rect l="0" t="0" r="0" b="0"/>
              <a:pathLst>
                <a:path w="210946" h="273826">
                  <a:moveTo>
                    <a:pt x="0" y="97360"/>
                  </a:moveTo>
                  <a:lnTo>
                    <a:pt x="4522" y="111131"/>
                  </a:lnTo>
                  <a:lnTo>
                    <a:pt x="8810" y="125968"/>
                  </a:lnTo>
                  <a:lnTo>
                    <a:pt x="13279" y="143357"/>
                  </a:lnTo>
                  <a:lnTo>
                    <a:pt x="17965" y="162614"/>
                  </a:lnTo>
                  <a:lnTo>
                    <a:pt x="22842" y="182389"/>
                  </a:lnTo>
                  <a:lnTo>
                    <a:pt x="27873" y="201837"/>
                  </a:lnTo>
                  <a:lnTo>
                    <a:pt x="33018" y="220655"/>
                  </a:lnTo>
                  <a:lnTo>
                    <a:pt x="38244" y="238834"/>
                  </a:lnTo>
                  <a:lnTo>
                    <a:pt x="43503" y="256367"/>
                  </a:lnTo>
                  <a:lnTo>
                    <a:pt x="47884" y="269602"/>
                  </a:lnTo>
                  <a:lnTo>
                    <a:pt x="49974" y="273825"/>
                  </a:lnTo>
                  <a:lnTo>
                    <a:pt x="49702" y="270502"/>
                  </a:lnTo>
                  <a:lnTo>
                    <a:pt x="47673" y="262244"/>
                  </a:lnTo>
                  <a:lnTo>
                    <a:pt x="44467" y="250954"/>
                  </a:lnTo>
                  <a:lnTo>
                    <a:pt x="40496" y="237819"/>
                  </a:lnTo>
                  <a:lnTo>
                    <a:pt x="36029" y="223552"/>
                  </a:lnTo>
                  <a:lnTo>
                    <a:pt x="31239" y="208582"/>
                  </a:lnTo>
                  <a:lnTo>
                    <a:pt x="26239" y="193168"/>
                  </a:lnTo>
                  <a:lnTo>
                    <a:pt x="21115" y="177463"/>
                  </a:lnTo>
                  <a:lnTo>
                    <a:pt x="16418" y="161317"/>
                  </a:lnTo>
                  <a:lnTo>
                    <a:pt x="13126" y="144319"/>
                  </a:lnTo>
                  <a:lnTo>
                    <a:pt x="11666" y="126326"/>
                  </a:lnTo>
                  <a:lnTo>
                    <a:pt x="12203" y="107918"/>
                  </a:lnTo>
                  <a:lnTo>
                    <a:pt x="14907" y="90216"/>
                  </a:lnTo>
                  <a:lnTo>
                    <a:pt x="19654" y="73817"/>
                  </a:lnTo>
                  <a:lnTo>
                    <a:pt x="26603" y="59282"/>
                  </a:lnTo>
                  <a:lnTo>
                    <a:pt x="36312" y="47368"/>
                  </a:lnTo>
                  <a:lnTo>
                    <a:pt x="48829" y="38212"/>
                  </a:lnTo>
                  <a:lnTo>
                    <a:pt x="63526" y="31229"/>
                  </a:lnTo>
                  <a:lnTo>
                    <a:pt x="79415" y="25441"/>
                  </a:lnTo>
                  <a:lnTo>
                    <a:pt x="95807" y="20171"/>
                  </a:lnTo>
                  <a:lnTo>
                    <a:pt x="112538" y="15300"/>
                  </a:lnTo>
                  <a:lnTo>
                    <a:pt x="131963" y="10655"/>
                  </a:lnTo>
                  <a:lnTo>
                    <a:pt x="160945" y="5817"/>
                  </a:lnTo>
                  <a:lnTo>
                    <a:pt x="210945" y="0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0814" y="2193790"/>
              <a:ext cx="299995" cy="217899"/>
            </a:xfrm>
            <a:custGeom>
              <a:avLst/>
              <a:gdLst/>
              <a:ahLst/>
              <a:cxnLst/>
              <a:rect l="0" t="0" r="0" b="0"/>
              <a:pathLst>
                <a:path w="299995" h="217899">
                  <a:moveTo>
                    <a:pt x="170181" y="93672"/>
                  </a:moveTo>
                  <a:lnTo>
                    <a:pt x="165660" y="80107"/>
                  </a:lnTo>
                  <a:lnTo>
                    <a:pt x="161372" y="67243"/>
                  </a:lnTo>
                  <a:lnTo>
                    <a:pt x="156890" y="53851"/>
                  </a:lnTo>
                  <a:lnTo>
                    <a:pt x="151670" y="40326"/>
                  </a:lnTo>
                  <a:lnTo>
                    <a:pt x="144794" y="27691"/>
                  </a:lnTo>
                  <a:lnTo>
                    <a:pt x="135901" y="16484"/>
                  </a:lnTo>
                  <a:lnTo>
                    <a:pt x="125129" y="7476"/>
                  </a:lnTo>
                  <a:lnTo>
                    <a:pt x="112825" y="1872"/>
                  </a:lnTo>
                  <a:lnTo>
                    <a:pt x="99361" y="0"/>
                  </a:lnTo>
                  <a:lnTo>
                    <a:pt x="85306" y="1463"/>
                  </a:lnTo>
                  <a:lnTo>
                    <a:pt x="71384" y="5594"/>
                  </a:lnTo>
                  <a:lnTo>
                    <a:pt x="57984" y="11739"/>
                  </a:lnTo>
                  <a:lnTo>
                    <a:pt x="45437" y="19593"/>
                  </a:lnTo>
                  <a:lnTo>
                    <a:pt x="34154" y="29202"/>
                  </a:lnTo>
                  <a:lnTo>
                    <a:pt x="24229" y="40467"/>
                  </a:lnTo>
                  <a:lnTo>
                    <a:pt x="15762" y="53619"/>
                  </a:lnTo>
                  <a:lnTo>
                    <a:pt x="8981" y="69293"/>
                  </a:lnTo>
                  <a:lnTo>
                    <a:pt x="3859" y="87596"/>
                  </a:lnTo>
                  <a:lnTo>
                    <a:pt x="653" y="107699"/>
                  </a:lnTo>
                  <a:lnTo>
                    <a:pt x="0" y="128176"/>
                  </a:lnTo>
                  <a:lnTo>
                    <a:pt x="2025" y="148151"/>
                  </a:lnTo>
                  <a:lnTo>
                    <a:pt x="6649" y="166835"/>
                  </a:lnTo>
                  <a:lnTo>
                    <a:pt x="13862" y="183299"/>
                  </a:lnTo>
                  <a:lnTo>
                    <a:pt x="23394" y="197253"/>
                  </a:lnTo>
                  <a:lnTo>
                    <a:pt x="34808" y="208187"/>
                  </a:lnTo>
                  <a:lnTo>
                    <a:pt x="47650" y="215123"/>
                  </a:lnTo>
                  <a:lnTo>
                    <a:pt x="61519" y="217898"/>
                  </a:lnTo>
                  <a:lnTo>
                    <a:pt x="75609" y="216789"/>
                  </a:lnTo>
                  <a:lnTo>
                    <a:pt x="88746" y="212076"/>
                  </a:lnTo>
                  <a:lnTo>
                    <a:pt x="100372" y="204288"/>
                  </a:lnTo>
                  <a:lnTo>
                    <a:pt x="110475" y="194076"/>
                  </a:lnTo>
                  <a:lnTo>
                    <a:pt x="119289" y="182054"/>
                  </a:lnTo>
                  <a:lnTo>
                    <a:pt x="127098" y="168712"/>
                  </a:lnTo>
                  <a:lnTo>
                    <a:pt x="133913" y="153933"/>
                  </a:lnTo>
                  <a:lnTo>
                    <a:pt x="139472" y="137051"/>
                  </a:lnTo>
                  <a:lnTo>
                    <a:pt x="143769" y="117971"/>
                  </a:lnTo>
                  <a:lnTo>
                    <a:pt x="148328" y="100553"/>
                  </a:lnTo>
                  <a:lnTo>
                    <a:pt x="154490" y="91299"/>
                  </a:lnTo>
                  <a:lnTo>
                    <a:pt x="161347" y="91492"/>
                  </a:lnTo>
                  <a:lnTo>
                    <a:pt x="168807" y="98945"/>
                  </a:lnTo>
                  <a:lnTo>
                    <a:pt x="177214" y="110801"/>
                  </a:lnTo>
                  <a:lnTo>
                    <a:pt x="187014" y="124403"/>
                  </a:lnTo>
                  <a:lnTo>
                    <a:pt x="198299" y="138209"/>
                  </a:lnTo>
                  <a:lnTo>
                    <a:pt x="211078" y="151130"/>
                  </a:lnTo>
                  <a:lnTo>
                    <a:pt x="227169" y="163379"/>
                  </a:lnTo>
                  <a:lnTo>
                    <a:pt x="253155" y="176008"/>
                  </a:lnTo>
                  <a:lnTo>
                    <a:pt x="299994" y="191031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57036" y="1751985"/>
              <a:ext cx="16226" cy="665290"/>
            </a:xfrm>
            <a:custGeom>
              <a:avLst/>
              <a:gdLst/>
              <a:ahLst/>
              <a:cxnLst/>
              <a:rect l="0" t="0" r="0" b="0"/>
              <a:pathLst>
                <a:path w="16226" h="665290">
                  <a:moveTo>
                    <a:pt x="16225" y="0"/>
                  </a:moveTo>
                  <a:lnTo>
                    <a:pt x="11806" y="13875"/>
                  </a:lnTo>
                  <a:lnTo>
                    <a:pt x="8506" y="29699"/>
                  </a:lnTo>
                  <a:lnTo>
                    <a:pt x="6035" y="49093"/>
                  </a:lnTo>
                  <a:lnTo>
                    <a:pt x="4215" y="71483"/>
                  </a:lnTo>
                  <a:lnTo>
                    <a:pt x="2908" y="95827"/>
                  </a:lnTo>
                  <a:lnTo>
                    <a:pt x="1986" y="121309"/>
                  </a:lnTo>
                  <a:lnTo>
                    <a:pt x="1348" y="147181"/>
                  </a:lnTo>
                  <a:lnTo>
                    <a:pt x="910" y="172688"/>
                  </a:lnTo>
                  <a:lnTo>
                    <a:pt x="612" y="197476"/>
                  </a:lnTo>
                  <a:lnTo>
                    <a:pt x="410" y="221506"/>
                  </a:lnTo>
                  <a:lnTo>
                    <a:pt x="275" y="244886"/>
                  </a:lnTo>
                  <a:lnTo>
                    <a:pt x="184" y="267757"/>
                  </a:lnTo>
                  <a:lnTo>
                    <a:pt x="122" y="290253"/>
                  </a:lnTo>
                  <a:lnTo>
                    <a:pt x="80" y="312479"/>
                  </a:lnTo>
                  <a:lnTo>
                    <a:pt x="54" y="334517"/>
                  </a:lnTo>
                  <a:lnTo>
                    <a:pt x="35" y="356426"/>
                  </a:lnTo>
                  <a:lnTo>
                    <a:pt x="23" y="378245"/>
                  </a:lnTo>
                  <a:lnTo>
                    <a:pt x="15" y="400018"/>
                  </a:lnTo>
                  <a:lnTo>
                    <a:pt x="9" y="422270"/>
                  </a:lnTo>
                  <a:lnTo>
                    <a:pt x="6" y="445959"/>
                  </a:lnTo>
                  <a:lnTo>
                    <a:pt x="3" y="471481"/>
                  </a:lnTo>
                  <a:lnTo>
                    <a:pt x="2" y="498235"/>
                  </a:lnTo>
                  <a:lnTo>
                    <a:pt x="0" y="524967"/>
                  </a:lnTo>
                  <a:lnTo>
                    <a:pt x="6" y="550917"/>
                  </a:lnTo>
                  <a:lnTo>
                    <a:pt x="318" y="575257"/>
                  </a:lnTo>
                  <a:lnTo>
                    <a:pt x="1706" y="599393"/>
                  </a:lnTo>
                  <a:lnTo>
                    <a:pt x="6019" y="627158"/>
                  </a:lnTo>
                  <a:lnTo>
                    <a:pt x="16225" y="665289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97410" y="1967575"/>
              <a:ext cx="454344" cy="44036"/>
            </a:xfrm>
            <a:custGeom>
              <a:avLst/>
              <a:gdLst/>
              <a:ahLst/>
              <a:cxnLst/>
              <a:rect l="0" t="0" r="0" b="0"/>
              <a:pathLst>
                <a:path w="454344" h="44036">
                  <a:moveTo>
                    <a:pt x="454343" y="44035"/>
                  </a:moveTo>
                  <a:lnTo>
                    <a:pt x="431838" y="39617"/>
                  </a:lnTo>
                  <a:lnTo>
                    <a:pt x="411385" y="36316"/>
                  </a:lnTo>
                  <a:lnTo>
                    <a:pt x="391046" y="33838"/>
                  </a:lnTo>
                  <a:lnTo>
                    <a:pt x="370751" y="31752"/>
                  </a:lnTo>
                  <a:lnTo>
                    <a:pt x="350930" y="29445"/>
                  </a:lnTo>
                  <a:lnTo>
                    <a:pt x="331798" y="26600"/>
                  </a:lnTo>
                  <a:lnTo>
                    <a:pt x="312596" y="23414"/>
                  </a:lnTo>
                  <a:lnTo>
                    <a:pt x="291792" y="20436"/>
                  </a:lnTo>
                  <a:lnTo>
                    <a:pt x="268677" y="17969"/>
                  </a:lnTo>
                  <a:lnTo>
                    <a:pt x="244034" y="15817"/>
                  </a:lnTo>
                  <a:lnTo>
                    <a:pt x="219654" y="13437"/>
                  </a:lnTo>
                  <a:lnTo>
                    <a:pt x="196566" y="10530"/>
                  </a:lnTo>
                  <a:lnTo>
                    <a:pt x="174508" y="7297"/>
                  </a:lnTo>
                  <a:lnTo>
                    <a:pt x="152381" y="4285"/>
                  </a:lnTo>
                  <a:lnTo>
                    <a:pt x="129529" y="1808"/>
                  </a:lnTo>
                  <a:lnTo>
                    <a:pt x="106352" y="213"/>
                  </a:lnTo>
                  <a:lnTo>
                    <a:pt x="81475" y="0"/>
                  </a:lnTo>
                  <a:lnTo>
                    <a:pt x="49256" y="2881"/>
                  </a:lnTo>
                  <a:lnTo>
                    <a:pt x="0" y="11582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19300" y="2238782"/>
              <a:ext cx="32454" cy="243399"/>
            </a:xfrm>
            <a:custGeom>
              <a:avLst/>
              <a:gdLst/>
              <a:ahLst/>
              <a:cxnLst/>
              <a:rect l="0" t="0" r="0" b="0"/>
              <a:pathLst>
                <a:path w="32454" h="243399">
                  <a:moveTo>
                    <a:pt x="0" y="0"/>
                  </a:moveTo>
                  <a:lnTo>
                    <a:pt x="0" y="22504"/>
                  </a:lnTo>
                  <a:lnTo>
                    <a:pt x="1" y="42958"/>
                  </a:lnTo>
                  <a:lnTo>
                    <a:pt x="8" y="63304"/>
                  </a:lnTo>
                  <a:lnTo>
                    <a:pt x="274" y="83866"/>
                  </a:lnTo>
                  <a:lnTo>
                    <a:pt x="1273" y="104685"/>
                  </a:lnTo>
                  <a:lnTo>
                    <a:pt x="3205" y="125714"/>
                  </a:lnTo>
                  <a:lnTo>
                    <a:pt x="6077" y="146562"/>
                  </a:lnTo>
                  <a:lnTo>
                    <a:pt x="10281" y="168884"/>
                  </a:lnTo>
                  <a:lnTo>
                    <a:pt x="17913" y="198089"/>
                  </a:lnTo>
                  <a:lnTo>
                    <a:pt x="32453" y="243398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9300" y="2027837"/>
              <a:ext cx="16228" cy="1"/>
            </a:xfrm>
            <a:custGeom>
              <a:avLst/>
              <a:gdLst/>
              <a:ahLst/>
              <a:cxnLst/>
              <a:rect l="0" t="0" r="0" b="0"/>
              <a:pathLst>
                <a:path w="16228" h="1">
                  <a:moveTo>
                    <a:pt x="16227" y="0"/>
                  </a:moveTo>
                  <a:lnTo>
                    <a:pt x="0" y="0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49112" y="2108969"/>
              <a:ext cx="194720" cy="300727"/>
            </a:xfrm>
            <a:custGeom>
              <a:avLst/>
              <a:gdLst/>
              <a:ahLst/>
              <a:cxnLst/>
              <a:rect l="0" t="0" r="0" b="0"/>
              <a:pathLst>
                <a:path w="194720" h="300727">
                  <a:moveTo>
                    <a:pt x="0" y="16227"/>
                  </a:moveTo>
                  <a:lnTo>
                    <a:pt x="4522" y="34210"/>
                  </a:lnTo>
                  <a:lnTo>
                    <a:pt x="8810" y="50375"/>
                  </a:lnTo>
                  <a:lnTo>
                    <a:pt x="13286" y="66259"/>
                  </a:lnTo>
                  <a:lnTo>
                    <a:pt x="18238" y="82402"/>
                  </a:lnTo>
                  <a:lnTo>
                    <a:pt x="24114" y="99343"/>
                  </a:lnTo>
                  <a:lnTo>
                    <a:pt x="31070" y="117280"/>
                  </a:lnTo>
                  <a:lnTo>
                    <a:pt x="38761" y="135899"/>
                  </a:lnTo>
                  <a:lnTo>
                    <a:pt x="46529" y="154557"/>
                  </a:lnTo>
                  <a:lnTo>
                    <a:pt x="53982" y="172877"/>
                  </a:lnTo>
                  <a:lnTo>
                    <a:pt x="61257" y="191003"/>
                  </a:lnTo>
                  <a:lnTo>
                    <a:pt x="68853" y="209439"/>
                  </a:lnTo>
                  <a:lnTo>
                    <a:pt x="77046" y="228450"/>
                  </a:lnTo>
                  <a:lnTo>
                    <a:pt x="85867" y="247566"/>
                  </a:lnTo>
                  <a:lnTo>
                    <a:pt x="95229" y="265754"/>
                  </a:lnTo>
                  <a:lnTo>
                    <a:pt x="105018" y="282433"/>
                  </a:lnTo>
                  <a:lnTo>
                    <a:pt x="115233" y="295265"/>
                  </a:lnTo>
                  <a:lnTo>
                    <a:pt x="124777" y="300726"/>
                  </a:lnTo>
                  <a:lnTo>
                    <a:pt x="131907" y="298393"/>
                  </a:lnTo>
                  <a:lnTo>
                    <a:pt x="136741" y="289363"/>
                  </a:lnTo>
                  <a:lnTo>
                    <a:pt x="139931" y="275109"/>
                  </a:lnTo>
                  <a:lnTo>
                    <a:pt x="142282" y="257495"/>
                  </a:lnTo>
                  <a:lnTo>
                    <a:pt x="144649" y="238568"/>
                  </a:lnTo>
                  <a:lnTo>
                    <a:pt x="147474" y="219545"/>
                  </a:lnTo>
                  <a:lnTo>
                    <a:pt x="150615" y="200422"/>
                  </a:lnTo>
                  <a:lnTo>
                    <a:pt x="153547" y="180364"/>
                  </a:lnTo>
                  <a:lnTo>
                    <a:pt x="155984" y="158934"/>
                  </a:lnTo>
                  <a:lnTo>
                    <a:pt x="158373" y="136384"/>
                  </a:lnTo>
                  <a:lnTo>
                    <a:pt x="161731" y="113406"/>
                  </a:lnTo>
                  <a:lnTo>
                    <a:pt x="166547" y="90488"/>
                  </a:lnTo>
                  <a:lnTo>
                    <a:pt x="172345" y="68751"/>
                  </a:lnTo>
                  <a:lnTo>
                    <a:pt x="178514" y="47916"/>
                  </a:lnTo>
                  <a:lnTo>
                    <a:pt x="185606" y="26158"/>
                  </a:lnTo>
                  <a:lnTo>
                    <a:pt x="194719" y="0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9634" y="2130041"/>
              <a:ext cx="284955" cy="343871"/>
            </a:xfrm>
            <a:custGeom>
              <a:avLst/>
              <a:gdLst/>
              <a:ahLst/>
              <a:cxnLst/>
              <a:rect l="0" t="0" r="0" b="0"/>
              <a:pathLst>
                <a:path w="284955" h="343871">
                  <a:moveTo>
                    <a:pt x="9103" y="108741"/>
                  </a:moveTo>
                  <a:lnTo>
                    <a:pt x="18249" y="117681"/>
                  </a:lnTo>
                  <a:lnTo>
                    <a:pt x="27812" y="125270"/>
                  </a:lnTo>
                  <a:lnTo>
                    <a:pt x="38755" y="132195"/>
                  </a:lnTo>
                  <a:lnTo>
                    <a:pt x="51259" y="138168"/>
                  </a:lnTo>
                  <a:lnTo>
                    <a:pt x="65584" y="142355"/>
                  </a:lnTo>
                  <a:lnTo>
                    <a:pt x="81679" y="144444"/>
                  </a:lnTo>
                  <a:lnTo>
                    <a:pt x="99021" y="144600"/>
                  </a:lnTo>
                  <a:lnTo>
                    <a:pt x="116803" y="143185"/>
                  </a:lnTo>
                  <a:lnTo>
                    <a:pt x="134515" y="140567"/>
                  </a:lnTo>
                  <a:lnTo>
                    <a:pt x="151704" y="136565"/>
                  </a:lnTo>
                  <a:lnTo>
                    <a:pt x="167870" y="130485"/>
                  </a:lnTo>
                  <a:lnTo>
                    <a:pt x="182835" y="122108"/>
                  </a:lnTo>
                  <a:lnTo>
                    <a:pt x="196201" y="111415"/>
                  </a:lnTo>
                  <a:lnTo>
                    <a:pt x="207228" y="98339"/>
                  </a:lnTo>
                  <a:lnTo>
                    <a:pt x="215716" y="83102"/>
                  </a:lnTo>
                  <a:lnTo>
                    <a:pt x="221444" y="66601"/>
                  </a:lnTo>
                  <a:lnTo>
                    <a:pt x="223915" y="50206"/>
                  </a:lnTo>
                  <a:lnTo>
                    <a:pt x="223167" y="34701"/>
                  </a:lnTo>
                  <a:lnTo>
                    <a:pt x="219165" y="21033"/>
                  </a:lnTo>
                  <a:lnTo>
                    <a:pt x="211562" y="10521"/>
                  </a:lnTo>
                  <a:lnTo>
                    <a:pt x="200521" y="3583"/>
                  </a:lnTo>
                  <a:lnTo>
                    <a:pt x="186840" y="127"/>
                  </a:lnTo>
                  <a:lnTo>
                    <a:pt x="171646" y="0"/>
                  </a:lnTo>
                  <a:lnTo>
                    <a:pt x="155734" y="2760"/>
                  </a:lnTo>
                  <a:lnTo>
                    <a:pt x="139779" y="7819"/>
                  </a:lnTo>
                  <a:lnTo>
                    <a:pt x="124454" y="14605"/>
                  </a:lnTo>
                  <a:lnTo>
                    <a:pt x="110044" y="22638"/>
                  </a:lnTo>
                  <a:lnTo>
                    <a:pt x="96529" y="31553"/>
                  </a:lnTo>
                  <a:lnTo>
                    <a:pt x="83761" y="41078"/>
                  </a:lnTo>
                  <a:lnTo>
                    <a:pt x="71576" y="51030"/>
                  </a:lnTo>
                  <a:lnTo>
                    <a:pt x="60071" y="61526"/>
                  </a:lnTo>
                  <a:lnTo>
                    <a:pt x="49599" y="72949"/>
                  </a:lnTo>
                  <a:lnTo>
                    <a:pt x="40267" y="85433"/>
                  </a:lnTo>
                  <a:lnTo>
                    <a:pt x="31962" y="98888"/>
                  </a:lnTo>
                  <a:lnTo>
                    <a:pt x="24481" y="113127"/>
                  </a:lnTo>
                  <a:lnTo>
                    <a:pt x="17627" y="127973"/>
                  </a:lnTo>
                  <a:lnTo>
                    <a:pt x="11482" y="143768"/>
                  </a:lnTo>
                  <a:lnTo>
                    <a:pt x="6387" y="161333"/>
                  </a:lnTo>
                  <a:lnTo>
                    <a:pt x="2458" y="180954"/>
                  </a:lnTo>
                  <a:lnTo>
                    <a:pt x="81" y="201706"/>
                  </a:lnTo>
                  <a:lnTo>
                    <a:pt x="0" y="221810"/>
                  </a:lnTo>
                  <a:lnTo>
                    <a:pt x="2404" y="240292"/>
                  </a:lnTo>
                  <a:lnTo>
                    <a:pt x="7025" y="256982"/>
                  </a:lnTo>
                  <a:lnTo>
                    <a:pt x="13415" y="272098"/>
                  </a:lnTo>
                  <a:lnTo>
                    <a:pt x="21142" y="285965"/>
                  </a:lnTo>
                  <a:lnTo>
                    <a:pt x="30088" y="298648"/>
                  </a:lnTo>
                  <a:lnTo>
                    <a:pt x="40445" y="309934"/>
                  </a:lnTo>
                  <a:lnTo>
                    <a:pt x="52210" y="319814"/>
                  </a:lnTo>
                  <a:lnTo>
                    <a:pt x="65437" y="328232"/>
                  </a:lnTo>
                  <a:lnTo>
                    <a:pt x="80344" y="334969"/>
                  </a:lnTo>
                  <a:lnTo>
                    <a:pt x="96883" y="340056"/>
                  </a:lnTo>
                  <a:lnTo>
                    <a:pt x="114810" y="343236"/>
                  </a:lnTo>
                  <a:lnTo>
                    <a:pt x="133816" y="343870"/>
                  </a:lnTo>
                  <a:lnTo>
                    <a:pt x="153613" y="341846"/>
                  </a:lnTo>
                  <a:lnTo>
                    <a:pt x="173723" y="337745"/>
                  </a:lnTo>
                  <a:lnTo>
                    <a:pt x="193502" y="332525"/>
                  </a:lnTo>
                  <a:lnTo>
                    <a:pt x="212604" y="326858"/>
                  </a:lnTo>
                  <a:lnTo>
                    <a:pt x="230296" y="321315"/>
                  </a:lnTo>
                  <a:lnTo>
                    <a:pt x="247054" y="315946"/>
                  </a:lnTo>
                  <a:lnTo>
                    <a:pt x="264348" y="310292"/>
                  </a:lnTo>
                  <a:lnTo>
                    <a:pt x="284954" y="303459"/>
                  </a:lnTo>
                </a:path>
              </a:pathLst>
            </a:custGeom>
            <a:ln w="5871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686188" y="1661152"/>
            <a:ext cx="3031946" cy="847935"/>
            <a:chOff x="6686188" y="1661152"/>
            <a:chExt cx="3031946" cy="847935"/>
          </a:xfrm>
        </p:grpSpPr>
        <p:sp>
          <p:nvSpPr>
            <p:cNvPr id="30" name="Freeform 29"/>
            <p:cNvSpPr/>
            <p:nvPr/>
          </p:nvSpPr>
          <p:spPr>
            <a:xfrm>
              <a:off x="6686188" y="1661152"/>
              <a:ext cx="571556" cy="600484"/>
            </a:xfrm>
            <a:custGeom>
              <a:avLst/>
              <a:gdLst/>
              <a:ahLst/>
              <a:cxnLst/>
              <a:rect l="0" t="0" r="0" b="0"/>
              <a:pathLst>
                <a:path w="571556" h="600484">
                  <a:moveTo>
                    <a:pt x="464367" y="13592"/>
                  </a:moveTo>
                  <a:lnTo>
                    <a:pt x="451645" y="9479"/>
                  </a:lnTo>
                  <a:lnTo>
                    <a:pt x="438754" y="6407"/>
                  </a:lnTo>
                  <a:lnTo>
                    <a:pt x="424408" y="4108"/>
                  </a:lnTo>
                  <a:lnTo>
                    <a:pt x="408407" y="2414"/>
                  </a:lnTo>
                  <a:lnTo>
                    <a:pt x="390535" y="1197"/>
                  </a:lnTo>
                  <a:lnTo>
                    <a:pt x="370878" y="346"/>
                  </a:lnTo>
                  <a:lnTo>
                    <a:pt x="350196" y="0"/>
                  </a:lnTo>
                  <a:lnTo>
                    <a:pt x="329709" y="522"/>
                  </a:lnTo>
                  <a:lnTo>
                    <a:pt x="310077" y="2042"/>
                  </a:lnTo>
                  <a:lnTo>
                    <a:pt x="290749" y="4473"/>
                  </a:lnTo>
                  <a:lnTo>
                    <a:pt x="270294" y="7641"/>
                  </a:lnTo>
                  <a:lnTo>
                    <a:pt x="247985" y="11373"/>
                  </a:lnTo>
                  <a:lnTo>
                    <a:pt x="224246" y="15750"/>
                  </a:lnTo>
                  <a:lnTo>
                    <a:pt x="200238" y="21096"/>
                  </a:lnTo>
                  <a:lnTo>
                    <a:pt x="176712" y="27507"/>
                  </a:lnTo>
                  <a:lnTo>
                    <a:pt x="154375" y="34876"/>
                  </a:lnTo>
                  <a:lnTo>
                    <a:pt x="134085" y="43014"/>
                  </a:lnTo>
                  <a:lnTo>
                    <a:pt x="116089" y="51730"/>
                  </a:lnTo>
                  <a:lnTo>
                    <a:pt x="99922" y="60864"/>
                  </a:lnTo>
                  <a:lnTo>
                    <a:pt x="84738" y="70295"/>
                  </a:lnTo>
                  <a:lnTo>
                    <a:pt x="69946" y="79937"/>
                  </a:lnTo>
                  <a:lnTo>
                    <a:pt x="55482" y="89961"/>
                  </a:lnTo>
                  <a:lnTo>
                    <a:pt x="41664" y="100763"/>
                  </a:lnTo>
                  <a:lnTo>
                    <a:pt x="28662" y="112503"/>
                  </a:lnTo>
                  <a:lnTo>
                    <a:pt x="17136" y="125350"/>
                  </a:lnTo>
                  <a:lnTo>
                    <a:pt x="8270" y="139584"/>
                  </a:lnTo>
                  <a:lnTo>
                    <a:pt x="2491" y="155215"/>
                  </a:lnTo>
                  <a:lnTo>
                    <a:pt x="0" y="171815"/>
                  </a:lnTo>
                  <a:lnTo>
                    <a:pt x="1144" y="188684"/>
                  </a:lnTo>
                  <a:lnTo>
                    <a:pt x="5747" y="205373"/>
                  </a:lnTo>
                  <a:lnTo>
                    <a:pt x="13479" y="221025"/>
                  </a:lnTo>
                  <a:lnTo>
                    <a:pt x="24127" y="234312"/>
                  </a:lnTo>
                  <a:lnTo>
                    <a:pt x="37285" y="244727"/>
                  </a:lnTo>
                  <a:lnTo>
                    <a:pt x="52437" y="252471"/>
                  </a:lnTo>
                  <a:lnTo>
                    <a:pt x="69081" y="258037"/>
                  </a:lnTo>
                  <a:lnTo>
                    <a:pt x="86808" y="261940"/>
                  </a:lnTo>
                  <a:lnTo>
                    <a:pt x="105300" y="264398"/>
                  </a:lnTo>
                  <a:lnTo>
                    <a:pt x="124320" y="265320"/>
                  </a:lnTo>
                  <a:lnTo>
                    <a:pt x="143702" y="264794"/>
                  </a:lnTo>
                  <a:lnTo>
                    <a:pt x="163331" y="263522"/>
                  </a:lnTo>
                  <a:lnTo>
                    <a:pt x="183128" y="262660"/>
                  </a:lnTo>
                  <a:lnTo>
                    <a:pt x="203030" y="262831"/>
                  </a:lnTo>
                  <a:lnTo>
                    <a:pt x="222767" y="264140"/>
                  </a:lnTo>
                  <a:lnTo>
                    <a:pt x="241871" y="266448"/>
                  </a:lnTo>
                  <a:lnTo>
                    <a:pt x="260156" y="269551"/>
                  </a:lnTo>
                  <a:lnTo>
                    <a:pt x="278126" y="273482"/>
                  </a:lnTo>
                  <a:lnTo>
                    <a:pt x="296799" y="278516"/>
                  </a:lnTo>
                  <a:lnTo>
                    <a:pt x="316700" y="284713"/>
                  </a:lnTo>
                  <a:lnTo>
                    <a:pt x="337877" y="291936"/>
                  </a:lnTo>
                  <a:lnTo>
                    <a:pt x="360140" y="299974"/>
                  </a:lnTo>
                  <a:lnTo>
                    <a:pt x="383233" y="308623"/>
                  </a:lnTo>
                  <a:lnTo>
                    <a:pt x="406229" y="317713"/>
                  </a:lnTo>
                  <a:lnTo>
                    <a:pt x="427628" y="327113"/>
                  </a:lnTo>
                  <a:lnTo>
                    <a:pt x="446734" y="336728"/>
                  </a:lnTo>
                  <a:lnTo>
                    <a:pt x="463597" y="346491"/>
                  </a:lnTo>
                  <a:lnTo>
                    <a:pt x="478579" y="356354"/>
                  </a:lnTo>
                  <a:lnTo>
                    <a:pt x="492115" y="366298"/>
                  </a:lnTo>
                  <a:lnTo>
                    <a:pt x="504591" y="376770"/>
                  </a:lnTo>
                  <a:lnTo>
                    <a:pt x="516311" y="388637"/>
                  </a:lnTo>
                  <a:lnTo>
                    <a:pt x="527497" y="402253"/>
                  </a:lnTo>
                  <a:lnTo>
                    <a:pt x="538078" y="417284"/>
                  </a:lnTo>
                  <a:lnTo>
                    <a:pt x="547729" y="432993"/>
                  </a:lnTo>
                  <a:lnTo>
                    <a:pt x="556330" y="448872"/>
                  </a:lnTo>
                  <a:lnTo>
                    <a:pt x="563515" y="464687"/>
                  </a:lnTo>
                  <a:lnTo>
                    <a:pt x="568584" y="480363"/>
                  </a:lnTo>
                  <a:lnTo>
                    <a:pt x="571338" y="495884"/>
                  </a:lnTo>
                  <a:lnTo>
                    <a:pt x="571555" y="510802"/>
                  </a:lnTo>
                  <a:lnTo>
                    <a:pt x="568768" y="524265"/>
                  </a:lnTo>
                  <a:lnTo>
                    <a:pt x="563013" y="535925"/>
                  </a:lnTo>
                  <a:lnTo>
                    <a:pt x="554725" y="545896"/>
                  </a:lnTo>
                  <a:lnTo>
                    <a:pt x="544457" y="554481"/>
                  </a:lnTo>
                  <a:lnTo>
                    <a:pt x="532703" y="562012"/>
                  </a:lnTo>
                  <a:lnTo>
                    <a:pt x="519174" y="568775"/>
                  </a:lnTo>
                  <a:lnTo>
                    <a:pt x="502860" y="574993"/>
                  </a:lnTo>
                  <a:lnTo>
                    <a:pt x="483434" y="580826"/>
                  </a:lnTo>
                  <a:lnTo>
                    <a:pt x="461198" y="586156"/>
                  </a:lnTo>
                  <a:lnTo>
                    <a:pt x="436698" y="590627"/>
                  </a:lnTo>
                  <a:lnTo>
                    <a:pt x="410489" y="594110"/>
                  </a:lnTo>
                  <a:lnTo>
                    <a:pt x="383044" y="596691"/>
                  </a:lnTo>
                  <a:lnTo>
                    <a:pt x="354726" y="598541"/>
                  </a:lnTo>
                  <a:lnTo>
                    <a:pt x="325808" y="599833"/>
                  </a:lnTo>
                  <a:lnTo>
                    <a:pt x="296717" y="600483"/>
                  </a:lnTo>
                  <a:lnTo>
                    <a:pt x="268023" y="600166"/>
                  </a:lnTo>
                  <a:lnTo>
                    <a:pt x="240020" y="598786"/>
                  </a:lnTo>
                  <a:lnTo>
                    <a:pt x="213190" y="596449"/>
                  </a:lnTo>
                  <a:lnTo>
                    <a:pt x="188314" y="593344"/>
                  </a:lnTo>
                  <a:lnTo>
                    <a:pt x="165644" y="589661"/>
                  </a:lnTo>
                  <a:lnTo>
                    <a:pt x="145329" y="585503"/>
                  </a:lnTo>
                  <a:lnTo>
                    <a:pt x="125533" y="580324"/>
                  </a:lnTo>
                  <a:lnTo>
                    <a:pt x="102911" y="572071"/>
                  </a:lnTo>
                  <a:lnTo>
                    <a:pt x="71678" y="557315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75274" y="2097639"/>
              <a:ext cx="185693" cy="232917"/>
            </a:xfrm>
            <a:custGeom>
              <a:avLst/>
              <a:gdLst/>
              <a:ahLst/>
              <a:cxnLst/>
              <a:rect l="0" t="0" r="0" b="0"/>
              <a:pathLst>
                <a:path w="185693" h="232917">
                  <a:moveTo>
                    <a:pt x="11211" y="0"/>
                  </a:moveTo>
                  <a:lnTo>
                    <a:pt x="7098" y="20947"/>
                  </a:lnTo>
                  <a:lnTo>
                    <a:pt x="4025" y="39985"/>
                  </a:lnTo>
                  <a:lnTo>
                    <a:pt x="1732" y="58916"/>
                  </a:lnTo>
                  <a:lnTo>
                    <a:pt x="288" y="77807"/>
                  </a:lnTo>
                  <a:lnTo>
                    <a:pt x="0" y="96255"/>
                  </a:lnTo>
                  <a:lnTo>
                    <a:pt x="940" y="114044"/>
                  </a:lnTo>
                  <a:lnTo>
                    <a:pt x="2964" y="131173"/>
                  </a:lnTo>
                  <a:lnTo>
                    <a:pt x="5851" y="147746"/>
                  </a:lnTo>
                  <a:lnTo>
                    <a:pt x="9397" y="163875"/>
                  </a:lnTo>
                  <a:lnTo>
                    <a:pt x="13892" y="179204"/>
                  </a:lnTo>
                  <a:lnTo>
                    <a:pt x="20079" y="192943"/>
                  </a:lnTo>
                  <a:lnTo>
                    <a:pt x="28236" y="204781"/>
                  </a:lnTo>
                  <a:lnTo>
                    <a:pt x="38429" y="214628"/>
                  </a:lnTo>
                  <a:lnTo>
                    <a:pt x="50766" y="222366"/>
                  </a:lnTo>
                  <a:lnTo>
                    <a:pt x="65059" y="228142"/>
                  </a:lnTo>
                  <a:lnTo>
                    <a:pt x="80490" y="231827"/>
                  </a:lnTo>
                  <a:lnTo>
                    <a:pt x="95801" y="232916"/>
                  </a:lnTo>
                  <a:lnTo>
                    <a:pt x="110279" y="231359"/>
                  </a:lnTo>
                  <a:lnTo>
                    <a:pt x="123520" y="227277"/>
                  </a:lnTo>
                  <a:lnTo>
                    <a:pt x="135179" y="220713"/>
                  </a:lnTo>
                  <a:lnTo>
                    <a:pt x="145249" y="211941"/>
                  </a:lnTo>
                  <a:lnTo>
                    <a:pt x="153957" y="201385"/>
                  </a:lnTo>
                  <a:lnTo>
                    <a:pt x="161600" y="189476"/>
                  </a:lnTo>
                  <a:lnTo>
                    <a:pt x="168444" y="176577"/>
                  </a:lnTo>
                  <a:lnTo>
                    <a:pt x="174481" y="162739"/>
                  </a:lnTo>
                  <a:lnTo>
                    <a:pt x="179438" y="147735"/>
                  </a:lnTo>
                  <a:lnTo>
                    <a:pt x="183238" y="131536"/>
                  </a:lnTo>
                  <a:lnTo>
                    <a:pt x="185548" y="114530"/>
                  </a:lnTo>
                  <a:lnTo>
                    <a:pt x="185692" y="97377"/>
                  </a:lnTo>
                  <a:lnTo>
                    <a:pt x="183509" y="80492"/>
                  </a:lnTo>
                  <a:lnTo>
                    <a:pt x="179709" y="64650"/>
                  </a:lnTo>
                  <a:lnTo>
                    <a:pt x="175235" y="49550"/>
                  </a:lnTo>
                  <a:lnTo>
                    <a:pt x="169690" y="33872"/>
                  </a:lnTo>
                  <a:lnTo>
                    <a:pt x="162245" y="15104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43243" y="2045378"/>
              <a:ext cx="206829" cy="463709"/>
            </a:xfrm>
            <a:custGeom>
              <a:avLst/>
              <a:gdLst/>
              <a:ahLst/>
              <a:cxnLst/>
              <a:rect l="0" t="0" r="0" b="0"/>
              <a:pathLst>
                <a:path w="206829" h="463709">
                  <a:moveTo>
                    <a:pt x="30207" y="218399"/>
                  </a:moveTo>
                  <a:lnTo>
                    <a:pt x="30304" y="239441"/>
                  </a:lnTo>
                  <a:lnTo>
                    <a:pt x="31221" y="259398"/>
                  </a:lnTo>
                  <a:lnTo>
                    <a:pt x="33089" y="280196"/>
                  </a:lnTo>
                  <a:lnTo>
                    <a:pt x="36005" y="302002"/>
                  </a:lnTo>
                  <a:lnTo>
                    <a:pt x="40258" y="324704"/>
                  </a:lnTo>
                  <a:lnTo>
                    <a:pt x="45874" y="348115"/>
                  </a:lnTo>
                  <a:lnTo>
                    <a:pt x="52438" y="372057"/>
                  </a:lnTo>
                  <a:lnTo>
                    <a:pt x="59260" y="396382"/>
                  </a:lnTo>
                  <a:lnTo>
                    <a:pt x="65894" y="420923"/>
                  </a:lnTo>
                  <a:lnTo>
                    <a:pt x="71451" y="443665"/>
                  </a:lnTo>
                  <a:lnTo>
                    <a:pt x="73434" y="459140"/>
                  </a:lnTo>
                  <a:lnTo>
                    <a:pt x="71468" y="463708"/>
                  </a:lnTo>
                  <a:lnTo>
                    <a:pt x="68653" y="458971"/>
                  </a:lnTo>
                  <a:lnTo>
                    <a:pt x="66011" y="447554"/>
                  </a:lnTo>
                  <a:lnTo>
                    <a:pt x="63287" y="431579"/>
                  </a:lnTo>
                  <a:lnTo>
                    <a:pt x="60217" y="412536"/>
                  </a:lnTo>
                  <a:lnTo>
                    <a:pt x="56954" y="391207"/>
                  </a:lnTo>
                  <a:lnTo>
                    <a:pt x="53978" y="367831"/>
                  </a:lnTo>
                  <a:lnTo>
                    <a:pt x="51549" y="342685"/>
                  </a:lnTo>
                  <a:lnTo>
                    <a:pt x="49699" y="316354"/>
                  </a:lnTo>
                  <a:lnTo>
                    <a:pt x="48350" y="289624"/>
                  </a:lnTo>
                  <a:lnTo>
                    <a:pt x="47393" y="262978"/>
                  </a:lnTo>
                  <a:lnTo>
                    <a:pt x="46726" y="236597"/>
                  </a:lnTo>
                  <a:lnTo>
                    <a:pt x="46269" y="210505"/>
                  </a:lnTo>
                  <a:lnTo>
                    <a:pt x="45955" y="184669"/>
                  </a:lnTo>
                  <a:lnTo>
                    <a:pt x="45743" y="159270"/>
                  </a:lnTo>
                  <a:lnTo>
                    <a:pt x="45601" y="134698"/>
                  </a:lnTo>
                  <a:lnTo>
                    <a:pt x="45517" y="111103"/>
                  </a:lnTo>
                  <a:lnTo>
                    <a:pt x="45950" y="88643"/>
                  </a:lnTo>
                  <a:lnTo>
                    <a:pt x="47767" y="67590"/>
                  </a:lnTo>
                  <a:lnTo>
                    <a:pt x="51341" y="47982"/>
                  </a:lnTo>
                  <a:lnTo>
                    <a:pt x="56806" y="30559"/>
                  </a:lnTo>
                  <a:lnTo>
                    <a:pt x="64313" y="16822"/>
                  </a:lnTo>
                  <a:lnTo>
                    <a:pt x="73715" y="7276"/>
                  </a:lnTo>
                  <a:lnTo>
                    <a:pt x="84453" y="1766"/>
                  </a:lnTo>
                  <a:lnTo>
                    <a:pt x="95720" y="0"/>
                  </a:lnTo>
                  <a:lnTo>
                    <a:pt x="107009" y="1419"/>
                  </a:lnTo>
                  <a:lnTo>
                    <a:pt x="118109" y="5575"/>
                  </a:lnTo>
                  <a:lnTo>
                    <a:pt x="128976" y="12273"/>
                  </a:lnTo>
                  <a:lnTo>
                    <a:pt x="139632" y="21176"/>
                  </a:lnTo>
                  <a:lnTo>
                    <a:pt x="150119" y="31841"/>
                  </a:lnTo>
                  <a:lnTo>
                    <a:pt x="160479" y="43832"/>
                  </a:lnTo>
                  <a:lnTo>
                    <a:pt x="170738" y="56791"/>
                  </a:lnTo>
                  <a:lnTo>
                    <a:pt x="180448" y="70671"/>
                  </a:lnTo>
                  <a:lnTo>
                    <a:pt x="188749" y="85705"/>
                  </a:lnTo>
                  <a:lnTo>
                    <a:pt x="195286" y="101931"/>
                  </a:lnTo>
                  <a:lnTo>
                    <a:pt x="200160" y="119198"/>
                  </a:lnTo>
                  <a:lnTo>
                    <a:pt x="203668" y="137291"/>
                  </a:lnTo>
                  <a:lnTo>
                    <a:pt x="206111" y="155987"/>
                  </a:lnTo>
                  <a:lnTo>
                    <a:pt x="206828" y="174644"/>
                  </a:lnTo>
                  <a:lnTo>
                    <a:pt x="204277" y="192249"/>
                  </a:lnTo>
                  <a:lnTo>
                    <a:pt x="197889" y="208315"/>
                  </a:lnTo>
                  <a:lnTo>
                    <a:pt x="188201" y="222164"/>
                  </a:lnTo>
                  <a:lnTo>
                    <a:pt x="176314" y="232716"/>
                  </a:lnTo>
                  <a:lnTo>
                    <a:pt x="163102" y="239701"/>
                  </a:lnTo>
                  <a:lnTo>
                    <a:pt x="148642" y="243516"/>
                  </a:lnTo>
                  <a:lnTo>
                    <a:pt x="132373" y="244802"/>
                  </a:lnTo>
                  <a:lnTo>
                    <a:pt x="114122" y="244195"/>
                  </a:lnTo>
                  <a:lnTo>
                    <a:pt x="94635" y="242447"/>
                  </a:lnTo>
                  <a:lnTo>
                    <a:pt x="73130" y="240241"/>
                  </a:lnTo>
                  <a:lnTo>
                    <a:pt x="44509" y="237397"/>
                  </a:lnTo>
                  <a:lnTo>
                    <a:pt x="0" y="233502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67197" y="2030629"/>
              <a:ext cx="214046" cy="296965"/>
            </a:xfrm>
            <a:custGeom>
              <a:avLst/>
              <a:gdLst/>
              <a:ahLst/>
              <a:cxnLst/>
              <a:rect l="0" t="0" r="0" b="0"/>
              <a:pathLst>
                <a:path w="214046" h="296965">
                  <a:moveTo>
                    <a:pt x="32804" y="82114"/>
                  </a:moveTo>
                  <a:lnTo>
                    <a:pt x="45430" y="86419"/>
                  </a:lnTo>
                  <a:lnTo>
                    <a:pt x="57403" y="91328"/>
                  </a:lnTo>
                  <a:lnTo>
                    <a:pt x="69887" y="97335"/>
                  </a:lnTo>
                  <a:lnTo>
                    <a:pt x="83219" y="103868"/>
                  </a:lnTo>
                  <a:lnTo>
                    <a:pt x="97770" y="109871"/>
                  </a:lnTo>
                  <a:lnTo>
                    <a:pt x="113608" y="114776"/>
                  </a:lnTo>
                  <a:lnTo>
                    <a:pt x="130346" y="118273"/>
                  </a:lnTo>
                  <a:lnTo>
                    <a:pt x="147305" y="120077"/>
                  </a:lnTo>
                  <a:lnTo>
                    <a:pt x="164054" y="120199"/>
                  </a:lnTo>
                  <a:lnTo>
                    <a:pt x="179746" y="118188"/>
                  </a:lnTo>
                  <a:lnTo>
                    <a:pt x="193058" y="113033"/>
                  </a:lnTo>
                  <a:lnTo>
                    <a:pt x="203470" y="104476"/>
                  </a:lnTo>
                  <a:lnTo>
                    <a:pt x="210483" y="93359"/>
                  </a:lnTo>
                  <a:lnTo>
                    <a:pt x="213267" y="81172"/>
                  </a:lnTo>
                  <a:lnTo>
                    <a:pt x="211788" y="68892"/>
                  </a:lnTo>
                  <a:lnTo>
                    <a:pt x="206641" y="56934"/>
                  </a:lnTo>
                  <a:lnTo>
                    <a:pt x="198612" y="45396"/>
                  </a:lnTo>
                  <a:lnTo>
                    <a:pt x="188429" y="34256"/>
                  </a:lnTo>
                  <a:lnTo>
                    <a:pt x="176225" y="23909"/>
                  </a:lnTo>
                  <a:lnTo>
                    <a:pt x="161577" y="15158"/>
                  </a:lnTo>
                  <a:lnTo>
                    <a:pt x="144463" y="8317"/>
                  </a:lnTo>
                  <a:lnTo>
                    <a:pt x="125677" y="3479"/>
                  </a:lnTo>
                  <a:lnTo>
                    <a:pt x="106558" y="755"/>
                  </a:lnTo>
                  <a:lnTo>
                    <a:pt x="87922" y="0"/>
                  </a:lnTo>
                  <a:lnTo>
                    <a:pt x="70499" y="1340"/>
                  </a:lnTo>
                  <a:lnTo>
                    <a:pt x="55154" y="5280"/>
                  </a:lnTo>
                  <a:lnTo>
                    <a:pt x="42130" y="11860"/>
                  </a:lnTo>
                  <a:lnTo>
                    <a:pt x="31199" y="20726"/>
                  </a:lnTo>
                  <a:lnTo>
                    <a:pt x="21946" y="31392"/>
                  </a:lnTo>
                  <a:lnTo>
                    <a:pt x="13969" y="43413"/>
                  </a:lnTo>
                  <a:lnTo>
                    <a:pt x="7391" y="56880"/>
                  </a:lnTo>
                  <a:lnTo>
                    <a:pt x="2822" y="72388"/>
                  </a:lnTo>
                  <a:lnTo>
                    <a:pt x="435" y="90094"/>
                  </a:lnTo>
                  <a:lnTo>
                    <a:pt x="0" y="109521"/>
                  </a:lnTo>
                  <a:lnTo>
                    <a:pt x="1124" y="129835"/>
                  </a:lnTo>
                  <a:lnTo>
                    <a:pt x="3427" y="150454"/>
                  </a:lnTo>
                  <a:lnTo>
                    <a:pt x="6819" y="170862"/>
                  </a:lnTo>
                  <a:lnTo>
                    <a:pt x="11493" y="190513"/>
                  </a:lnTo>
                  <a:lnTo>
                    <a:pt x="17449" y="209191"/>
                  </a:lnTo>
                  <a:lnTo>
                    <a:pt x="24508" y="226715"/>
                  </a:lnTo>
                  <a:lnTo>
                    <a:pt x="32439" y="242810"/>
                  </a:lnTo>
                  <a:lnTo>
                    <a:pt x="41031" y="257453"/>
                  </a:lnTo>
                  <a:lnTo>
                    <a:pt x="50568" y="270377"/>
                  </a:lnTo>
                  <a:lnTo>
                    <a:pt x="61795" y="280966"/>
                  </a:lnTo>
                  <a:lnTo>
                    <a:pt x="74977" y="289086"/>
                  </a:lnTo>
                  <a:lnTo>
                    <a:pt x="89714" y="294564"/>
                  </a:lnTo>
                  <a:lnTo>
                    <a:pt x="105227" y="296964"/>
                  </a:lnTo>
                  <a:lnTo>
                    <a:pt x="120966" y="296345"/>
                  </a:lnTo>
                  <a:lnTo>
                    <a:pt x="136445" y="293160"/>
                  </a:lnTo>
                  <a:lnTo>
                    <a:pt x="151131" y="287973"/>
                  </a:lnTo>
                  <a:lnTo>
                    <a:pt x="164814" y="281317"/>
                  </a:lnTo>
                  <a:lnTo>
                    <a:pt x="177128" y="274052"/>
                  </a:lnTo>
                  <a:lnTo>
                    <a:pt x="188621" y="266650"/>
                  </a:lnTo>
                  <a:lnTo>
                    <a:pt x="200295" y="258475"/>
                  </a:lnTo>
                  <a:lnTo>
                    <a:pt x="214045" y="248251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17239" y="2052329"/>
              <a:ext cx="175451" cy="266291"/>
            </a:xfrm>
            <a:custGeom>
              <a:avLst/>
              <a:gdLst/>
              <a:ahLst/>
              <a:cxnLst/>
              <a:rect l="0" t="0" r="0" b="0"/>
              <a:pathLst>
                <a:path w="175451" h="266291">
                  <a:moveTo>
                    <a:pt x="9312" y="151034"/>
                  </a:moveTo>
                  <a:lnTo>
                    <a:pt x="9409" y="167869"/>
                  </a:lnTo>
                  <a:lnTo>
                    <a:pt x="10326" y="183834"/>
                  </a:lnTo>
                  <a:lnTo>
                    <a:pt x="12187" y="200465"/>
                  </a:lnTo>
                  <a:lnTo>
                    <a:pt x="14855" y="217663"/>
                  </a:lnTo>
                  <a:lnTo>
                    <a:pt x="18177" y="234893"/>
                  </a:lnTo>
                  <a:lnTo>
                    <a:pt x="21966" y="251710"/>
                  </a:lnTo>
                  <a:lnTo>
                    <a:pt x="24795" y="263956"/>
                  </a:lnTo>
                  <a:lnTo>
                    <a:pt x="25073" y="266290"/>
                  </a:lnTo>
                  <a:lnTo>
                    <a:pt x="23400" y="259863"/>
                  </a:lnTo>
                  <a:lnTo>
                    <a:pt x="20498" y="247437"/>
                  </a:lnTo>
                  <a:lnTo>
                    <a:pt x="16827" y="231485"/>
                  </a:lnTo>
                  <a:lnTo>
                    <a:pt x="12680" y="213608"/>
                  </a:lnTo>
                  <a:lnTo>
                    <a:pt x="8464" y="194703"/>
                  </a:lnTo>
                  <a:lnTo>
                    <a:pt x="4734" y="175248"/>
                  </a:lnTo>
                  <a:lnTo>
                    <a:pt x="1758" y="155503"/>
                  </a:lnTo>
                  <a:lnTo>
                    <a:pt x="0" y="135837"/>
                  </a:lnTo>
                  <a:lnTo>
                    <a:pt x="228" y="116762"/>
                  </a:lnTo>
                  <a:lnTo>
                    <a:pt x="2683" y="98515"/>
                  </a:lnTo>
                  <a:lnTo>
                    <a:pt x="7616" y="81541"/>
                  </a:lnTo>
                  <a:lnTo>
                    <a:pt x="15514" y="66588"/>
                  </a:lnTo>
                  <a:lnTo>
                    <a:pt x="26356" y="53882"/>
                  </a:lnTo>
                  <a:lnTo>
                    <a:pt x="39713" y="43429"/>
                  </a:lnTo>
                  <a:lnTo>
                    <a:pt x="55038" y="35271"/>
                  </a:lnTo>
                  <a:lnTo>
                    <a:pt x="71809" y="29189"/>
                  </a:lnTo>
                  <a:lnTo>
                    <a:pt x="89292" y="24516"/>
                  </a:lnTo>
                  <a:lnTo>
                    <a:pt x="108557" y="19661"/>
                  </a:lnTo>
                  <a:lnTo>
                    <a:pt x="134491" y="12590"/>
                  </a:lnTo>
                  <a:lnTo>
                    <a:pt x="175450" y="0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13516" y="1735158"/>
              <a:ext cx="30208" cy="634344"/>
            </a:xfrm>
            <a:custGeom>
              <a:avLst/>
              <a:gdLst/>
              <a:ahLst/>
              <a:cxnLst/>
              <a:rect l="0" t="0" r="0" b="0"/>
              <a:pathLst>
                <a:path w="30208" h="634344">
                  <a:moveTo>
                    <a:pt x="0" y="0"/>
                  </a:moveTo>
                  <a:lnTo>
                    <a:pt x="0" y="17123"/>
                  </a:lnTo>
                  <a:lnTo>
                    <a:pt x="0" y="35842"/>
                  </a:lnTo>
                  <a:lnTo>
                    <a:pt x="0" y="58060"/>
                  </a:lnTo>
                  <a:lnTo>
                    <a:pt x="0" y="83510"/>
                  </a:lnTo>
                  <a:lnTo>
                    <a:pt x="0" y="111640"/>
                  </a:lnTo>
                  <a:lnTo>
                    <a:pt x="0" y="141825"/>
                  </a:lnTo>
                  <a:lnTo>
                    <a:pt x="0" y="172817"/>
                  </a:lnTo>
                  <a:lnTo>
                    <a:pt x="0" y="202858"/>
                  </a:lnTo>
                  <a:lnTo>
                    <a:pt x="6" y="231063"/>
                  </a:lnTo>
                  <a:lnTo>
                    <a:pt x="254" y="257335"/>
                  </a:lnTo>
                  <a:lnTo>
                    <a:pt x="1185" y="281942"/>
                  </a:lnTo>
                  <a:lnTo>
                    <a:pt x="2976" y="305249"/>
                  </a:lnTo>
                  <a:lnTo>
                    <a:pt x="5348" y="327592"/>
                  </a:lnTo>
                  <a:lnTo>
                    <a:pt x="7711" y="349246"/>
                  </a:lnTo>
                  <a:lnTo>
                    <a:pt x="9731" y="370411"/>
                  </a:lnTo>
                  <a:lnTo>
                    <a:pt x="11546" y="391001"/>
                  </a:lnTo>
                  <a:lnTo>
                    <a:pt x="13635" y="410681"/>
                  </a:lnTo>
                  <a:lnTo>
                    <a:pt x="16256" y="429352"/>
                  </a:lnTo>
                  <a:lnTo>
                    <a:pt x="19208" y="447580"/>
                  </a:lnTo>
                  <a:lnTo>
                    <a:pt x="21972" y="466426"/>
                  </a:lnTo>
                  <a:lnTo>
                    <a:pt x="24258" y="486438"/>
                  </a:lnTo>
                  <a:lnTo>
                    <a:pt x="26012" y="507443"/>
                  </a:lnTo>
                  <a:lnTo>
                    <a:pt x="27297" y="528829"/>
                  </a:lnTo>
                  <a:lnTo>
                    <a:pt x="28210" y="550152"/>
                  </a:lnTo>
                  <a:lnTo>
                    <a:pt x="28850" y="570377"/>
                  </a:lnTo>
                  <a:lnTo>
                    <a:pt x="29358" y="589763"/>
                  </a:lnTo>
                  <a:lnTo>
                    <a:pt x="29785" y="610006"/>
                  </a:lnTo>
                  <a:lnTo>
                    <a:pt x="30207" y="634343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07115" y="2127619"/>
              <a:ext cx="329298" cy="296943"/>
            </a:xfrm>
            <a:custGeom>
              <a:avLst/>
              <a:gdLst/>
              <a:ahLst/>
              <a:cxnLst/>
              <a:rect l="0" t="0" r="0" b="0"/>
              <a:pathLst>
                <a:path w="329298" h="296943">
                  <a:moveTo>
                    <a:pt x="178263" y="136158"/>
                  </a:moveTo>
                  <a:lnTo>
                    <a:pt x="178071" y="119516"/>
                  </a:lnTo>
                  <a:lnTo>
                    <a:pt x="176233" y="105388"/>
                  </a:lnTo>
                  <a:lnTo>
                    <a:pt x="172522" y="92463"/>
                  </a:lnTo>
                  <a:lnTo>
                    <a:pt x="167433" y="80105"/>
                  </a:lnTo>
                  <a:lnTo>
                    <a:pt x="161717" y="67660"/>
                  </a:lnTo>
                  <a:lnTo>
                    <a:pt x="155851" y="54797"/>
                  </a:lnTo>
                  <a:lnTo>
                    <a:pt x="149585" y="41908"/>
                  </a:lnTo>
                  <a:lnTo>
                    <a:pt x="142106" y="29929"/>
                  </a:lnTo>
                  <a:lnTo>
                    <a:pt x="133037" y="19335"/>
                  </a:lnTo>
                  <a:lnTo>
                    <a:pt x="122451" y="10595"/>
                  </a:lnTo>
                  <a:lnTo>
                    <a:pt x="110604" y="4374"/>
                  </a:lnTo>
                  <a:lnTo>
                    <a:pt x="97802" y="796"/>
                  </a:lnTo>
                  <a:lnTo>
                    <a:pt x="84537" y="0"/>
                  </a:lnTo>
                  <a:lnTo>
                    <a:pt x="71455" y="2388"/>
                  </a:lnTo>
                  <a:lnTo>
                    <a:pt x="58898" y="7871"/>
                  </a:lnTo>
                  <a:lnTo>
                    <a:pt x="47163" y="15974"/>
                  </a:lnTo>
                  <a:lnTo>
                    <a:pt x="36622" y="26116"/>
                  </a:lnTo>
                  <a:lnTo>
                    <a:pt x="27360" y="37773"/>
                  </a:lnTo>
                  <a:lnTo>
                    <a:pt x="19462" y="50750"/>
                  </a:lnTo>
                  <a:lnTo>
                    <a:pt x="13139" y="65165"/>
                  </a:lnTo>
                  <a:lnTo>
                    <a:pt x="8352" y="80977"/>
                  </a:lnTo>
                  <a:lnTo>
                    <a:pt x="4866" y="98207"/>
                  </a:lnTo>
                  <a:lnTo>
                    <a:pt x="2395" y="117038"/>
                  </a:lnTo>
                  <a:lnTo>
                    <a:pt x="688" y="137403"/>
                  </a:lnTo>
                  <a:lnTo>
                    <a:pt x="0" y="158592"/>
                  </a:lnTo>
                  <a:lnTo>
                    <a:pt x="1054" y="179434"/>
                  </a:lnTo>
                  <a:lnTo>
                    <a:pt x="4103" y="199285"/>
                  </a:lnTo>
                  <a:lnTo>
                    <a:pt x="8972" y="217789"/>
                  </a:lnTo>
                  <a:lnTo>
                    <a:pt x="15314" y="234638"/>
                  </a:lnTo>
                  <a:lnTo>
                    <a:pt x="22775" y="249839"/>
                  </a:lnTo>
                  <a:lnTo>
                    <a:pt x="31284" y="263404"/>
                  </a:lnTo>
                  <a:lnTo>
                    <a:pt x="41047" y="275197"/>
                  </a:lnTo>
                  <a:lnTo>
                    <a:pt x="52068" y="285291"/>
                  </a:lnTo>
                  <a:lnTo>
                    <a:pt x="63940" y="293021"/>
                  </a:lnTo>
                  <a:lnTo>
                    <a:pt x="75991" y="296942"/>
                  </a:lnTo>
                  <a:lnTo>
                    <a:pt x="87816" y="296597"/>
                  </a:lnTo>
                  <a:lnTo>
                    <a:pt x="99280" y="292400"/>
                  </a:lnTo>
                  <a:lnTo>
                    <a:pt x="110392" y="285104"/>
                  </a:lnTo>
                  <a:lnTo>
                    <a:pt x="121201" y="275459"/>
                  </a:lnTo>
                  <a:lnTo>
                    <a:pt x="131304" y="263639"/>
                  </a:lnTo>
                  <a:lnTo>
                    <a:pt x="139879" y="249259"/>
                  </a:lnTo>
                  <a:lnTo>
                    <a:pt x="146603" y="232322"/>
                  </a:lnTo>
                  <a:lnTo>
                    <a:pt x="151605" y="213414"/>
                  </a:lnTo>
                  <a:lnTo>
                    <a:pt x="155201" y="193450"/>
                  </a:lnTo>
                  <a:lnTo>
                    <a:pt x="157746" y="173103"/>
                  </a:lnTo>
                  <a:lnTo>
                    <a:pt x="160213" y="154285"/>
                  </a:lnTo>
                  <a:lnTo>
                    <a:pt x="164019" y="141993"/>
                  </a:lnTo>
                  <a:lnTo>
                    <a:pt x="169017" y="138970"/>
                  </a:lnTo>
                  <a:lnTo>
                    <a:pt x="174127" y="142519"/>
                  </a:lnTo>
                  <a:lnTo>
                    <a:pt x="179581" y="150199"/>
                  </a:lnTo>
                  <a:lnTo>
                    <a:pt x="186327" y="160491"/>
                  </a:lnTo>
                  <a:lnTo>
                    <a:pt x="194799" y="172447"/>
                  </a:lnTo>
                  <a:lnTo>
                    <a:pt x="204935" y="185241"/>
                  </a:lnTo>
                  <a:lnTo>
                    <a:pt x="216451" y="198057"/>
                  </a:lnTo>
                  <a:lnTo>
                    <a:pt x="229026" y="210452"/>
                  </a:lnTo>
                  <a:lnTo>
                    <a:pt x="242551" y="221885"/>
                  </a:lnTo>
                  <a:lnTo>
                    <a:pt x="258915" y="232683"/>
                  </a:lnTo>
                  <a:lnTo>
                    <a:pt x="284361" y="243788"/>
                  </a:lnTo>
                  <a:lnTo>
                    <a:pt x="329297" y="256985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51515" y="1840882"/>
              <a:ext cx="45311" cy="619240"/>
            </a:xfrm>
            <a:custGeom>
              <a:avLst/>
              <a:gdLst/>
              <a:ahLst/>
              <a:cxnLst/>
              <a:rect l="0" t="0" r="0" b="0"/>
              <a:pathLst>
                <a:path w="45311" h="619240">
                  <a:moveTo>
                    <a:pt x="0" y="0"/>
                  </a:moveTo>
                  <a:lnTo>
                    <a:pt x="0" y="17026"/>
                  </a:lnTo>
                  <a:lnTo>
                    <a:pt x="0" y="34828"/>
                  </a:lnTo>
                  <a:lnTo>
                    <a:pt x="0" y="55179"/>
                  </a:lnTo>
                  <a:lnTo>
                    <a:pt x="0" y="77712"/>
                  </a:lnTo>
                  <a:lnTo>
                    <a:pt x="0" y="101589"/>
                  </a:lnTo>
                  <a:lnTo>
                    <a:pt x="7" y="126164"/>
                  </a:lnTo>
                  <a:lnTo>
                    <a:pt x="255" y="150840"/>
                  </a:lnTo>
                  <a:lnTo>
                    <a:pt x="1185" y="174989"/>
                  </a:lnTo>
                  <a:lnTo>
                    <a:pt x="2976" y="198339"/>
                  </a:lnTo>
                  <a:lnTo>
                    <a:pt x="5348" y="220894"/>
                  </a:lnTo>
                  <a:lnTo>
                    <a:pt x="7713" y="242782"/>
                  </a:lnTo>
                  <a:lnTo>
                    <a:pt x="9724" y="264155"/>
                  </a:lnTo>
                  <a:lnTo>
                    <a:pt x="11292" y="285150"/>
                  </a:lnTo>
                  <a:lnTo>
                    <a:pt x="12450" y="305877"/>
                  </a:lnTo>
                  <a:lnTo>
                    <a:pt x="13281" y="326415"/>
                  </a:lnTo>
                  <a:lnTo>
                    <a:pt x="13860" y="346824"/>
                  </a:lnTo>
                  <a:lnTo>
                    <a:pt x="14262" y="367144"/>
                  </a:lnTo>
                  <a:lnTo>
                    <a:pt x="14543" y="387399"/>
                  </a:lnTo>
                  <a:lnTo>
                    <a:pt x="14977" y="407371"/>
                  </a:lnTo>
                  <a:lnTo>
                    <a:pt x="16032" y="426634"/>
                  </a:lnTo>
                  <a:lnTo>
                    <a:pt x="17908" y="445024"/>
                  </a:lnTo>
                  <a:lnTo>
                    <a:pt x="20336" y="463063"/>
                  </a:lnTo>
                  <a:lnTo>
                    <a:pt x="22739" y="481783"/>
                  </a:lnTo>
                  <a:lnTo>
                    <a:pt x="24781" y="501698"/>
                  </a:lnTo>
                  <a:lnTo>
                    <a:pt x="26660" y="522312"/>
                  </a:lnTo>
                  <a:lnTo>
                    <a:pt x="29298" y="544699"/>
                  </a:lnTo>
                  <a:lnTo>
                    <a:pt x="34526" y="574039"/>
                  </a:lnTo>
                  <a:lnTo>
                    <a:pt x="45310" y="619239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55171" y="2037226"/>
              <a:ext cx="392690" cy="45311"/>
            </a:xfrm>
            <a:custGeom>
              <a:avLst/>
              <a:gdLst/>
              <a:ahLst/>
              <a:cxnLst/>
              <a:rect l="0" t="0" r="0" b="0"/>
              <a:pathLst>
                <a:path w="392690" h="45311">
                  <a:moveTo>
                    <a:pt x="392689" y="0"/>
                  </a:moveTo>
                  <a:lnTo>
                    <a:pt x="375855" y="0"/>
                  </a:lnTo>
                  <a:lnTo>
                    <a:pt x="359890" y="0"/>
                  </a:lnTo>
                  <a:lnTo>
                    <a:pt x="343245" y="6"/>
                  </a:lnTo>
                  <a:lnTo>
                    <a:pt x="325552" y="254"/>
                  </a:lnTo>
                  <a:lnTo>
                    <a:pt x="306461" y="1185"/>
                  </a:lnTo>
                  <a:lnTo>
                    <a:pt x="285931" y="2976"/>
                  </a:lnTo>
                  <a:lnTo>
                    <a:pt x="264161" y="5346"/>
                  </a:lnTo>
                  <a:lnTo>
                    <a:pt x="241406" y="7711"/>
                  </a:lnTo>
                  <a:lnTo>
                    <a:pt x="217922" y="9730"/>
                  </a:lnTo>
                  <a:lnTo>
                    <a:pt x="193911" y="11546"/>
                  </a:lnTo>
                  <a:lnTo>
                    <a:pt x="169531" y="13635"/>
                  </a:lnTo>
                  <a:lnTo>
                    <a:pt x="144911" y="16262"/>
                  </a:lnTo>
                  <a:lnTo>
                    <a:pt x="120597" y="19461"/>
                  </a:lnTo>
                  <a:lnTo>
                    <a:pt x="97529" y="23157"/>
                  </a:lnTo>
                  <a:lnTo>
                    <a:pt x="76137" y="27235"/>
                  </a:lnTo>
                  <a:lnTo>
                    <a:pt x="56993" y="31375"/>
                  </a:lnTo>
                  <a:lnTo>
                    <a:pt x="39188" y="35473"/>
                  </a:lnTo>
                  <a:lnTo>
                    <a:pt x="21163" y="39886"/>
                  </a:lnTo>
                  <a:lnTo>
                    <a:pt x="0" y="45310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26146" y="2218467"/>
              <a:ext cx="51921" cy="241655"/>
            </a:xfrm>
            <a:custGeom>
              <a:avLst/>
              <a:gdLst/>
              <a:ahLst/>
              <a:cxnLst/>
              <a:rect l="0" t="0" r="0" b="0"/>
              <a:pathLst>
                <a:path w="51921" h="241655">
                  <a:moveTo>
                    <a:pt x="6611" y="0"/>
                  </a:moveTo>
                  <a:lnTo>
                    <a:pt x="2595" y="16834"/>
                  </a:lnTo>
                  <a:lnTo>
                    <a:pt x="440" y="32799"/>
                  </a:lnTo>
                  <a:lnTo>
                    <a:pt x="0" y="49437"/>
                  </a:lnTo>
                  <a:lnTo>
                    <a:pt x="975" y="66883"/>
                  </a:lnTo>
                  <a:lnTo>
                    <a:pt x="3081" y="85043"/>
                  </a:lnTo>
                  <a:lnTo>
                    <a:pt x="6049" y="103766"/>
                  </a:lnTo>
                  <a:lnTo>
                    <a:pt x="9648" y="122672"/>
                  </a:lnTo>
                  <a:lnTo>
                    <a:pt x="13698" y="141202"/>
                  </a:lnTo>
                  <a:lnTo>
                    <a:pt x="18061" y="159065"/>
                  </a:lnTo>
                  <a:lnTo>
                    <a:pt x="22700" y="175873"/>
                  </a:lnTo>
                  <a:lnTo>
                    <a:pt x="28264" y="192804"/>
                  </a:lnTo>
                  <a:lnTo>
                    <a:pt x="36842" y="212945"/>
                  </a:lnTo>
                  <a:lnTo>
                    <a:pt x="51920" y="241654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17653" y="2067433"/>
              <a:ext cx="1" cy="15104"/>
            </a:xfrm>
            <a:custGeom>
              <a:avLst/>
              <a:gdLst/>
              <a:ahLst/>
              <a:cxnLst/>
              <a:rect l="0" t="0" r="0" b="0"/>
              <a:pathLst>
                <a:path w="1" h="15104">
                  <a:moveTo>
                    <a:pt x="0" y="0"/>
                  </a:moveTo>
                  <a:lnTo>
                    <a:pt x="0" y="15103"/>
                  </a:lnTo>
                </a:path>
              </a:pathLst>
            </a:custGeom>
            <a:ln w="5465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53583" y="2158053"/>
              <a:ext cx="196346" cy="291943"/>
            </a:xfrm>
            <a:custGeom>
              <a:avLst/>
              <a:gdLst/>
              <a:ahLst/>
              <a:cxnLst/>
              <a:rect l="0" t="0" r="0" b="0"/>
              <a:pathLst>
                <a:path w="196346" h="291943">
                  <a:moveTo>
                    <a:pt x="0" y="0"/>
                  </a:moveTo>
                  <a:lnTo>
                    <a:pt x="193" y="16834"/>
                  </a:lnTo>
                  <a:lnTo>
                    <a:pt x="2030" y="32799"/>
                  </a:lnTo>
                  <a:lnTo>
                    <a:pt x="5750" y="49437"/>
                  </a:lnTo>
                  <a:lnTo>
                    <a:pt x="11086" y="66882"/>
                  </a:lnTo>
                  <a:lnTo>
                    <a:pt x="17732" y="85044"/>
                  </a:lnTo>
                  <a:lnTo>
                    <a:pt x="25381" y="103773"/>
                  </a:lnTo>
                  <a:lnTo>
                    <a:pt x="33771" y="122927"/>
                  </a:lnTo>
                  <a:lnTo>
                    <a:pt x="42685" y="142386"/>
                  </a:lnTo>
                  <a:lnTo>
                    <a:pt x="51961" y="162054"/>
                  </a:lnTo>
                  <a:lnTo>
                    <a:pt x="61249" y="181630"/>
                  </a:lnTo>
                  <a:lnTo>
                    <a:pt x="70029" y="200626"/>
                  </a:lnTo>
                  <a:lnTo>
                    <a:pt x="78066" y="218817"/>
                  </a:lnTo>
                  <a:lnTo>
                    <a:pt x="85603" y="235992"/>
                  </a:lnTo>
                  <a:lnTo>
                    <a:pt x="93198" y="251842"/>
                  </a:lnTo>
                  <a:lnTo>
                    <a:pt x="101182" y="266302"/>
                  </a:lnTo>
                  <a:lnTo>
                    <a:pt x="109635" y="278615"/>
                  </a:lnTo>
                  <a:lnTo>
                    <a:pt x="118512" y="287266"/>
                  </a:lnTo>
                  <a:lnTo>
                    <a:pt x="127717" y="291737"/>
                  </a:lnTo>
                  <a:lnTo>
                    <a:pt x="136696" y="291942"/>
                  </a:lnTo>
                  <a:lnTo>
                    <a:pt x="144494" y="287728"/>
                  </a:lnTo>
                  <a:lnTo>
                    <a:pt x="150693" y="279467"/>
                  </a:lnTo>
                  <a:lnTo>
                    <a:pt x="155582" y="267651"/>
                  </a:lnTo>
                  <a:lnTo>
                    <a:pt x="159863" y="252619"/>
                  </a:lnTo>
                  <a:lnTo>
                    <a:pt x="164016" y="234875"/>
                  </a:lnTo>
                  <a:lnTo>
                    <a:pt x="168024" y="215235"/>
                  </a:lnTo>
                  <a:lnTo>
                    <a:pt x="171512" y="194685"/>
                  </a:lnTo>
                  <a:lnTo>
                    <a:pt x="174294" y="173862"/>
                  </a:lnTo>
                  <a:lnTo>
                    <a:pt x="176627" y="153294"/>
                  </a:lnTo>
                  <a:lnTo>
                    <a:pt x="179065" y="133525"/>
                  </a:lnTo>
                  <a:lnTo>
                    <a:pt x="181919" y="114763"/>
                  </a:lnTo>
                  <a:lnTo>
                    <a:pt x="185042" y="97038"/>
                  </a:lnTo>
                  <a:lnTo>
                    <a:pt x="188250" y="78311"/>
                  </a:lnTo>
                  <a:lnTo>
                    <a:pt x="191830" y="53732"/>
                  </a:lnTo>
                  <a:lnTo>
                    <a:pt x="196345" y="15103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09658" y="2142667"/>
              <a:ext cx="408476" cy="366176"/>
            </a:xfrm>
            <a:custGeom>
              <a:avLst/>
              <a:gdLst/>
              <a:ahLst/>
              <a:cxnLst/>
              <a:rect l="0" t="0" r="0" b="0"/>
              <a:pathLst>
                <a:path w="408476" h="366176">
                  <a:moveTo>
                    <a:pt x="30890" y="166420"/>
                  </a:moveTo>
                  <a:lnTo>
                    <a:pt x="47724" y="162212"/>
                  </a:lnTo>
                  <a:lnTo>
                    <a:pt x="63690" y="158220"/>
                  </a:lnTo>
                  <a:lnTo>
                    <a:pt x="80321" y="154061"/>
                  </a:lnTo>
                  <a:lnTo>
                    <a:pt x="97518" y="149699"/>
                  </a:lnTo>
                  <a:lnTo>
                    <a:pt x="114750" y="145159"/>
                  </a:lnTo>
                  <a:lnTo>
                    <a:pt x="131675" y="140471"/>
                  </a:lnTo>
                  <a:lnTo>
                    <a:pt x="147961" y="135434"/>
                  </a:lnTo>
                  <a:lnTo>
                    <a:pt x="163196" y="129639"/>
                  </a:lnTo>
                  <a:lnTo>
                    <a:pt x="177258" y="122916"/>
                  </a:lnTo>
                  <a:lnTo>
                    <a:pt x="190027" y="115094"/>
                  </a:lnTo>
                  <a:lnTo>
                    <a:pt x="201275" y="105887"/>
                  </a:lnTo>
                  <a:lnTo>
                    <a:pt x="211011" y="95281"/>
                  </a:lnTo>
                  <a:lnTo>
                    <a:pt x="218985" y="83466"/>
                  </a:lnTo>
                  <a:lnTo>
                    <a:pt x="224594" y="70699"/>
                  </a:lnTo>
                  <a:lnTo>
                    <a:pt x="227717" y="57239"/>
                  </a:lnTo>
                  <a:lnTo>
                    <a:pt x="228187" y="43753"/>
                  </a:lnTo>
                  <a:lnTo>
                    <a:pt x="225569" y="31276"/>
                  </a:lnTo>
                  <a:lnTo>
                    <a:pt x="219920" y="20300"/>
                  </a:lnTo>
                  <a:lnTo>
                    <a:pt x="211461" y="11281"/>
                  </a:lnTo>
                  <a:lnTo>
                    <a:pt x="200312" y="4862"/>
                  </a:lnTo>
                  <a:lnTo>
                    <a:pt x="186822" y="1139"/>
                  </a:lnTo>
                  <a:lnTo>
                    <a:pt x="171688" y="0"/>
                  </a:lnTo>
                  <a:lnTo>
                    <a:pt x="155817" y="1393"/>
                  </a:lnTo>
                  <a:lnTo>
                    <a:pt x="139788" y="5041"/>
                  </a:lnTo>
                  <a:lnTo>
                    <a:pt x="124094" y="10743"/>
                  </a:lnTo>
                  <a:lnTo>
                    <a:pt x="109251" y="18501"/>
                  </a:lnTo>
                  <a:lnTo>
                    <a:pt x="95440" y="28119"/>
                  </a:lnTo>
                  <a:lnTo>
                    <a:pt x="82346" y="39024"/>
                  </a:lnTo>
                  <a:lnTo>
                    <a:pt x="69354" y="50413"/>
                  </a:lnTo>
                  <a:lnTo>
                    <a:pt x="56099" y="61803"/>
                  </a:lnTo>
                  <a:lnTo>
                    <a:pt x="42940" y="73460"/>
                  </a:lnTo>
                  <a:lnTo>
                    <a:pt x="30775" y="86229"/>
                  </a:lnTo>
                  <a:lnTo>
                    <a:pt x="20053" y="100503"/>
                  </a:lnTo>
                  <a:lnTo>
                    <a:pt x="11227" y="115999"/>
                  </a:lnTo>
                  <a:lnTo>
                    <a:pt x="4950" y="132032"/>
                  </a:lnTo>
                  <a:lnTo>
                    <a:pt x="1319" y="148140"/>
                  </a:lnTo>
                  <a:lnTo>
                    <a:pt x="0" y="164354"/>
                  </a:lnTo>
                  <a:lnTo>
                    <a:pt x="510" y="181063"/>
                  </a:lnTo>
                  <a:lnTo>
                    <a:pt x="2393" y="198457"/>
                  </a:lnTo>
                  <a:lnTo>
                    <a:pt x="5499" y="216290"/>
                  </a:lnTo>
                  <a:lnTo>
                    <a:pt x="9977" y="234008"/>
                  </a:lnTo>
                  <a:lnTo>
                    <a:pt x="15813" y="251290"/>
                  </a:lnTo>
                  <a:lnTo>
                    <a:pt x="23283" y="267832"/>
                  </a:lnTo>
                  <a:lnTo>
                    <a:pt x="33014" y="283245"/>
                  </a:lnTo>
                  <a:lnTo>
                    <a:pt x="45153" y="297427"/>
                  </a:lnTo>
                  <a:lnTo>
                    <a:pt x="59653" y="310281"/>
                  </a:lnTo>
                  <a:lnTo>
                    <a:pt x="76523" y="321586"/>
                  </a:lnTo>
                  <a:lnTo>
                    <a:pt x="95522" y="331372"/>
                  </a:lnTo>
                  <a:lnTo>
                    <a:pt x="116253" y="339867"/>
                  </a:lnTo>
                  <a:lnTo>
                    <a:pt x="138304" y="347356"/>
                  </a:lnTo>
                  <a:lnTo>
                    <a:pt x="161300" y="354086"/>
                  </a:lnTo>
                  <a:lnTo>
                    <a:pt x="184495" y="359800"/>
                  </a:lnTo>
                  <a:lnTo>
                    <a:pt x="206799" y="363775"/>
                  </a:lnTo>
                  <a:lnTo>
                    <a:pt x="227721" y="365764"/>
                  </a:lnTo>
                  <a:lnTo>
                    <a:pt x="248188" y="366175"/>
                  </a:lnTo>
                  <a:lnTo>
                    <a:pt x="270182" y="365797"/>
                  </a:lnTo>
                  <a:lnTo>
                    <a:pt x="294675" y="365174"/>
                  </a:lnTo>
                  <a:lnTo>
                    <a:pt x="320179" y="364564"/>
                  </a:lnTo>
                  <a:lnTo>
                    <a:pt x="345781" y="363993"/>
                  </a:lnTo>
                  <a:lnTo>
                    <a:pt x="373743" y="363422"/>
                  </a:lnTo>
                  <a:lnTo>
                    <a:pt x="408475" y="362764"/>
                  </a:lnTo>
                </a:path>
              </a:pathLst>
            </a:custGeom>
            <a:ln w="5465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82692" y="2709739"/>
            <a:ext cx="1904760" cy="1046040"/>
            <a:chOff x="982692" y="2709739"/>
            <a:chExt cx="1904760" cy="1046040"/>
          </a:xfrm>
        </p:grpSpPr>
        <p:sp>
          <p:nvSpPr>
            <p:cNvPr id="44" name="Freeform 43"/>
            <p:cNvSpPr/>
            <p:nvPr/>
          </p:nvSpPr>
          <p:spPr>
            <a:xfrm>
              <a:off x="982692" y="2709739"/>
              <a:ext cx="535989" cy="596081"/>
            </a:xfrm>
            <a:custGeom>
              <a:avLst/>
              <a:gdLst/>
              <a:ahLst/>
              <a:cxnLst/>
              <a:rect l="0" t="0" r="0" b="0"/>
              <a:pathLst>
                <a:path w="535989" h="596081">
                  <a:moveTo>
                    <a:pt x="255641" y="33709"/>
                  </a:moveTo>
                  <a:lnTo>
                    <a:pt x="246437" y="24921"/>
                  </a:lnTo>
                  <a:lnTo>
                    <a:pt x="236815" y="19270"/>
                  </a:lnTo>
                  <a:lnTo>
                    <a:pt x="225810" y="16309"/>
                  </a:lnTo>
                  <a:lnTo>
                    <a:pt x="213496" y="15531"/>
                  </a:lnTo>
                  <a:lnTo>
                    <a:pt x="200087" y="16492"/>
                  </a:lnTo>
                  <a:lnTo>
                    <a:pt x="185828" y="18781"/>
                  </a:lnTo>
                  <a:lnTo>
                    <a:pt x="170940" y="22298"/>
                  </a:lnTo>
                  <a:lnTo>
                    <a:pt x="155603" y="27241"/>
                  </a:lnTo>
                  <a:lnTo>
                    <a:pt x="139958" y="33609"/>
                  </a:lnTo>
                  <a:lnTo>
                    <a:pt x="124356" y="41457"/>
                  </a:lnTo>
                  <a:lnTo>
                    <a:pt x="109342" y="50999"/>
                  </a:lnTo>
                  <a:lnTo>
                    <a:pt x="95172" y="62190"/>
                  </a:lnTo>
                  <a:lnTo>
                    <a:pt x="82083" y="74779"/>
                  </a:lnTo>
                  <a:lnTo>
                    <a:pt x="70415" y="88457"/>
                  </a:lnTo>
                  <a:lnTo>
                    <a:pt x="60212" y="102947"/>
                  </a:lnTo>
                  <a:lnTo>
                    <a:pt x="51283" y="118274"/>
                  </a:lnTo>
                  <a:lnTo>
                    <a:pt x="43359" y="134742"/>
                  </a:lnTo>
                  <a:lnTo>
                    <a:pt x="36184" y="152428"/>
                  </a:lnTo>
                  <a:lnTo>
                    <a:pt x="29548" y="171192"/>
                  </a:lnTo>
                  <a:lnTo>
                    <a:pt x="23291" y="190815"/>
                  </a:lnTo>
                  <a:lnTo>
                    <a:pt x="17303" y="211084"/>
                  </a:lnTo>
                  <a:lnTo>
                    <a:pt x="11756" y="231818"/>
                  </a:lnTo>
                  <a:lnTo>
                    <a:pt x="7068" y="252881"/>
                  </a:lnTo>
                  <a:lnTo>
                    <a:pt x="3407" y="274178"/>
                  </a:lnTo>
                  <a:lnTo>
                    <a:pt x="951" y="295891"/>
                  </a:lnTo>
                  <a:lnTo>
                    <a:pt x="0" y="318449"/>
                  </a:lnTo>
                  <a:lnTo>
                    <a:pt x="570" y="342010"/>
                  </a:lnTo>
                  <a:lnTo>
                    <a:pt x="2450" y="366245"/>
                  </a:lnTo>
                  <a:lnTo>
                    <a:pt x="5361" y="390507"/>
                  </a:lnTo>
                  <a:lnTo>
                    <a:pt x="9045" y="414395"/>
                  </a:lnTo>
                  <a:lnTo>
                    <a:pt x="13540" y="437294"/>
                  </a:lnTo>
                  <a:lnTo>
                    <a:pt x="19159" y="458287"/>
                  </a:lnTo>
                  <a:lnTo>
                    <a:pt x="25990" y="477054"/>
                  </a:lnTo>
                  <a:lnTo>
                    <a:pt x="34153" y="493781"/>
                  </a:lnTo>
                  <a:lnTo>
                    <a:pt x="43907" y="508857"/>
                  </a:lnTo>
                  <a:lnTo>
                    <a:pt x="55248" y="522682"/>
                  </a:lnTo>
                  <a:lnTo>
                    <a:pt x="68201" y="535600"/>
                  </a:lnTo>
                  <a:lnTo>
                    <a:pt x="82948" y="547875"/>
                  </a:lnTo>
                  <a:lnTo>
                    <a:pt x="99417" y="559690"/>
                  </a:lnTo>
                  <a:lnTo>
                    <a:pt x="117336" y="570677"/>
                  </a:lnTo>
                  <a:lnTo>
                    <a:pt x="136380" y="579982"/>
                  </a:lnTo>
                  <a:lnTo>
                    <a:pt x="156254" y="587262"/>
                  </a:lnTo>
                  <a:lnTo>
                    <a:pt x="176721" y="592410"/>
                  </a:lnTo>
                  <a:lnTo>
                    <a:pt x="197603" y="595297"/>
                  </a:lnTo>
                  <a:lnTo>
                    <a:pt x="218773" y="596080"/>
                  </a:lnTo>
                  <a:lnTo>
                    <a:pt x="240137" y="594872"/>
                  </a:lnTo>
                  <a:lnTo>
                    <a:pt x="261635" y="591600"/>
                  </a:lnTo>
                  <a:lnTo>
                    <a:pt x="283223" y="586417"/>
                  </a:lnTo>
                  <a:lnTo>
                    <a:pt x="304871" y="579655"/>
                  </a:lnTo>
                  <a:lnTo>
                    <a:pt x="326560" y="571680"/>
                  </a:lnTo>
                  <a:lnTo>
                    <a:pt x="348261" y="562814"/>
                  </a:lnTo>
                  <a:lnTo>
                    <a:pt x="369459" y="553316"/>
                  </a:lnTo>
                  <a:lnTo>
                    <a:pt x="389194" y="543374"/>
                  </a:lnTo>
                  <a:lnTo>
                    <a:pt x="407069" y="533106"/>
                  </a:lnTo>
                  <a:lnTo>
                    <a:pt x="423434" y="521847"/>
                  </a:lnTo>
                  <a:lnTo>
                    <a:pt x="439080" y="508235"/>
                  </a:lnTo>
                  <a:lnTo>
                    <a:pt x="454537" y="491712"/>
                  </a:lnTo>
                  <a:lnTo>
                    <a:pt x="469547" y="472464"/>
                  </a:lnTo>
                  <a:lnTo>
                    <a:pt x="483237" y="450981"/>
                  </a:lnTo>
                  <a:lnTo>
                    <a:pt x="495207" y="427797"/>
                  </a:lnTo>
                  <a:lnTo>
                    <a:pt x="505533" y="403372"/>
                  </a:lnTo>
                  <a:lnTo>
                    <a:pt x="514498" y="378070"/>
                  </a:lnTo>
                  <a:lnTo>
                    <a:pt x="522408" y="352155"/>
                  </a:lnTo>
                  <a:lnTo>
                    <a:pt x="529035" y="325819"/>
                  </a:lnTo>
                  <a:lnTo>
                    <a:pt x="533645" y="299197"/>
                  </a:lnTo>
                  <a:lnTo>
                    <a:pt x="535988" y="272389"/>
                  </a:lnTo>
                  <a:lnTo>
                    <a:pt x="535775" y="245710"/>
                  </a:lnTo>
                  <a:lnTo>
                    <a:pt x="532449" y="219680"/>
                  </a:lnTo>
                  <a:lnTo>
                    <a:pt x="526012" y="194530"/>
                  </a:lnTo>
                  <a:lnTo>
                    <a:pt x="516906" y="170227"/>
                  </a:lnTo>
                  <a:lnTo>
                    <a:pt x="505706" y="146629"/>
                  </a:lnTo>
                  <a:lnTo>
                    <a:pt x="492946" y="123585"/>
                  </a:lnTo>
                  <a:lnTo>
                    <a:pt x="478811" y="101457"/>
                  </a:lnTo>
                  <a:lnTo>
                    <a:pt x="463156" y="81085"/>
                  </a:lnTo>
                  <a:lnTo>
                    <a:pt x="446029" y="62792"/>
                  </a:lnTo>
                  <a:lnTo>
                    <a:pt x="427905" y="46670"/>
                  </a:lnTo>
                  <a:lnTo>
                    <a:pt x="409538" y="32838"/>
                  </a:lnTo>
                  <a:lnTo>
                    <a:pt x="391374" y="21136"/>
                  </a:lnTo>
                  <a:lnTo>
                    <a:pt x="373315" y="11698"/>
                  </a:lnTo>
                  <a:lnTo>
                    <a:pt x="354884" y="5072"/>
                  </a:lnTo>
                  <a:lnTo>
                    <a:pt x="335820" y="1300"/>
                  </a:lnTo>
                  <a:lnTo>
                    <a:pt x="316102" y="0"/>
                  </a:lnTo>
                  <a:lnTo>
                    <a:pt x="295825" y="646"/>
                  </a:lnTo>
                  <a:lnTo>
                    <a:pt x="275127" y="2748"/>
                  </a:lnTo>
                  <a:lnTo>
                    <a:pt x="254629" y="6154"/>
                  </a:lnTo>
                  <a:lnTo>
                    <a:pt x="235375" y="11029"/>
                  </a:lnTo>
                  <a:lnTo>
                    <a:pt x="217836" y="17348"/>
                  </a:lnTo>
                  <a:lnTo>
                    <a:pt x="201962" y="24902"/>
                  </a:lnTo>
                  <a:lnTo>
                    <a:pt x="187471" y="33421"/>
                  </a:lnTo>
                  <a:lnTo>
                    <a:pt x="174052" y="42659"/>
                  </a:lnTo>
                  <a:lnTo>
                    <a:pt x="161586" y="52535"/>
                  </a:lnTo>
                  <a:lnTo>
                    <a:pt x="148783" y="64435"/>
                  </a:lnTo>
                  <a:lnTo>
                    <a:pt x="132777" y="82867"/>
                  </a:lnTo>
                  <a:lnTo>
                    <a:pt x="108689" y="115349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36300" y="3118990"/>
              <a:ext cx="114296" cy="228592"/>
            </a:xfrm>
            <a:custGeom>
              <a:avLst/>
              <a:gdLst/>
              <a:ahLst/>
              <a:cxnLst/>
              <a:rect l="0" t="0" r="0" b="0"/>
              <a:pathLst>
                <a:path w="114296" h="228592">
                  <a:moveTo>
                    <a:pt x="0" y="0"/>
                  </a:moveTo>
                  <a:lnTo>
                    <a:pt x="8996" y="22541"/>
                  </a:lnTo>
                  <a:lnTo>
                    <a:pt x="16633" y="42129"/>
                  </a:lnTo>
                  <a:lnTo>
                    <a:pt x="23622" y="60585"/>
                  </a:lnTo>
                  <a:lnTo>
                    <a:pt x="30436" y="78122"/>
                  </a:lnTo>
                  <a:lnTo>
                    <a:pt x="37666" y="94474"/>
                  </a:lnTo>
                  <a:lnTo>
                    <a:pt x="45591" y="109577"/>
                  </a:lnTo>
                  <a:lnTo>
                    <a:pt x="53973" y="123830"/>
                  </a:lnTo>
                  <a:lnTo>
                    <a:pt x="62229" y="137933"/>
                  </a:lnTo>
                  <a:lnTo>
                    <a:pt x="70022" y="152296"/>
                  </a:lnTo>
                  <a:lnTo>
                    <a:pt x="77345" y="166642"/>
                  </a:lnTo>
                  <a:lnTo>
                    <a:pt x="85277" y="181722"/>
                  </a:lnTo>
                  <a:lnTo>
                    <a:pt x="96241" y="200604"/>
                  </a:lnTo>
                  <a:lnTo>
                    <a:pt x="114295" y="228591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95377" y="3135317"/>
              <a:ext cx="181777" cy="209205"/>
            </a:xfrm>
            <a:custGeom>
              <a:avLst/>
              <a:gdLst/>
              <a:ahLst/>
              <a:cxnLst/>
              <a:rect l="0" t="0" r="0" b="0"/>
              <a:pathLst>
                <a:path w="181777" h="209205">
                  <a:moveTo>
                    <a:pt x="18497" y="16329"/>
                  </a:moveTo>
                  <a:lnTo>
                    <a:pt x="9710" y="29978"/>
                  </a:lnTo>
                  <a:lnTo>
                    <a:pt x="4059" y="42922"/>
                  </a:lnTo>
                  <a:lnTo>
                    <a:pt x="1090" y="56420"/>
                  </a:lnTo>
                  <a:lnTo>
                    <a:pt x="45" y="70833"/>
                  </a:lnTo>
                  <a:lnTo>
                    <a:pt x="0" y="86563"/>
                  </a:lnTo>
                  <a:lnTo>
                    <a:pt x="352" y="103679"/>
                  </a:lnTo>
                  <a:lnTo>
                    <a:pt x="1306" y="121504"/>
                  </a:lnTo>
                  <a:lnTo>
                    <a:pt x="3693" y="138832"/>
                  </a:lnTo>
                  <a:lnTo>
                    <a:pt x="7886" y="155009"/>
                  </a:lnTo>
                  <a:lnTo>
                    <a:pt x="14039" y="169678"/>
                  </a:lnTo>
                  <a:lnTo>
                    <a:pt x="22328" y="182520"/>
                  </a:lnTo>
                  <a:lnTo>
                    <a:pt x="32615" y="193544"/>
                  </a:lnTo>
                  <a:lnTo>
                    <a:pt x="44308" y="202262"/>
                  </a:lnTo>
                  <a:lnTo>
                    <a:pt x="56547" y="207580"/>
                  </a:lnTo>
                  <a:lnTo>
                    <a:pt x="68797" y="209204"/>
                  </a:lnTo>
                  <a:lnTo>
                    <a:pt x="81091" y="207537"/>
                  </a:lnTo>
                  <a:lnTo>
                    <a:pt x="93863" y="203238"/>
                  </a:lnTo>
                  <a:lnTo>
                    <a:pt x="107324" y="196948"/>
                  </a:lnTo>
                  <a:lnTo>
                    <a:pt x="120964" y="188709"/>
                  </a:lnTo>
                  <a:lnTo>
                    <a:pt x="133721" y="177986"/>
                  </a:lnTo>
                  <a:lnTo>
                    <a:pt x="145053" y="164690"/>
                  </a:lnTo>
                  <a:lnTo>
                    <a:pt x="154685" y="149139"/>
                  </a:lnTo>
                  <a:lnTo>
                    <a:pt x="162358" y="131801"/>
                  </a:lnTo>
                  <a:lnTo>
                    <a:pt x="168147" y="113142"/>
                  </a:lnTo>
                  <a:lnTo>
                    <a:pt x="172358" y="93882"/>
                  </a:lnTo>
                  <a:lnTo>
                    <a:pt x="175794" y="72773"/>
                  </a:lnTo>
                  <a:lnTo>
                    <a:pt x="178761" y="44505"/>
                  </a:lnTo>
                  <a:lnTo>
                    <a:pt x="181776" y="0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67974" y="3184301"/>
              <a:ext cx="23476" cy="146953"/>
            </a:xfrm>
            <a:custGeom>
              <a:avLst/>
              <a:gdLst/>
              <a:ahLst/>
              <a:cxnLst/>
              <a:rect l="0" t="0" r="0" b="0"/>
              <a:pathLst>
                <a:path w="23476" h="146953">
                  <a:moveTo>
                    <a:pt x="7147" y="0"/>
                  </a:moveTo>
                  <a:lnTo>
                    <a:pt x="2805" y="13650"/>
                  </a:lnTo>
                  <a:lnTo>
                    <a:pt x="476" y="26594"/>
                  </a:lnTo>
                  <a:lnTo>
                    <a:pt x="0" y="40084"/>
                  </a:lnTo>
                  <a:lnTo>
                    <a:pt x="1054" y="54229"/>
                  </a:lnTo>
                  <a:lnTo>
                    <a:pt x="3330" y="68955"/>
                  </a:lnTo>
                  <a:lnTo>
                    <a:pt x="6531" y="84119"/>
                  </a:lnTo>
                  <a:lnTo>
                    <a:pt x="10171" y="98900"/>
                  </a:lnTo>
                  <a:lnTo>
                    <a:pt x="13937" y="113266"/>
                  </a:lnTo>
                  <a:lnTo>
                    <a:pt x="18154" y="128477"/>
                  </a:lnTo>
                  <a:lnTo>
                    <a:pt x="23475" y="146952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58793" y="3004694"/>
              <a:ext cx="1" cy="16329"/>
            </a:xfrm>
            <a:custGeom>
              <a:avLst/>
              <a:gdLst/>
              <a:ahLst/>
              <a:cxnLst/>
              <a:rect l="0" t="0" r="0" b="0"/>
              <a:pathLst>
                <a:path w="1" h="16329">
                  <a:moveTo>
                    <a:pt x="0" y="0"/>
                  </a:moveTo>
                  <a:lnTo>
                    <a:pt x="0" y="16328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02331" y="3137986"/>
              <a:ext cx="199349" cy="211039"/>
            </a:xfrm>
            <a:custGeom>
              <a:avLst/>
              <a:gdLst/>
              <a:ahLst/>
              <a:cxnLst/>
              <a:rect l="0" t="0" r="0" b="0"/>
              <a:pathLst>
                <a:path w="199349" h="211039">
                  <a:moveTo>
                    <a:pt x="134036" y="29988"/>
                  </a:moveTo>
                  <a:lnTo>
                    <a:pt x="124833" y="16754"/>
                  </a:lnTo>
                  <a:lnTo>
                    <a:pt x="115211" y="7781"/>
                  </a:lnTo>
                  <a:lnTo>
                    <a:pt x="104213" y="2341"/>
                  </a:lnTo>
                  <a:lnTo>
                    <a:pt x="92167" y="0"/>
                  </a:lnTo>
                  <a:lnTo>
                    <a:pt x="79764" y="650"/>
                  </a:lnTo>
                  <a:lnTo>
                    <a:pt x="67455" y="3956"/>
                  </a:lnTo>
                  <a:lnTo>
                    <a:pt x="55667" y="9662"/>
                  </a:lnTo>
                  <a:lnTo>
                    <a:pt x="44896" y="17726"/>
                  </a:lnTo>
                  <a:lnTo>
                    <a:pt x="35306" y="27906"/>
                  </a:lnTo>
                  <a:lnTo>
                    <a:pt x="26793" y="39809"/>
                  </a:lnTo>
                  <a:lnTo>
                    <a:pt x="19150" y="53023"/>
                  </a:lnTo>
                  <a:lnTo>
                    <a:pt x="12178" y="67194"/>
                  </a:lnTo>
                  <a:lnTo>
                    <a:pt x="6206" y="82044"/>
                  </a:lnTo>
                  <a:lnTo>
                    <a:pt x="2044" y="97367"/>
                  </a:lnTo>
                  <a:lnTo>
                    <a:pt x="0" y="113007"/>
                  </a:lnTo>
                  <a:lnTo>
                    <a:pt x="153" y="128609"/>
                  </a:lnTo>
                  <a:lnTo>
                    <a:pt x="2613" y="143625"/>
                  </a:lnTo>
                  <a:lnTo>
                    <a:pt x="7209" y="157795"/>
                  </a:lnTo>
                  <a:lnTo>
                    <a:pt x="13815" y="170886"/>
                  </a:lnTo>
                  <a:lnTo>
                    <a:pt x="22501" y="182555"/>
                  </a:lnTo>
                  <a:lnTo>
                    <a:pt x="33106" y="192745"/>
                  </a:lnTo>
                  <a:lnTo>
                    <a:pt x="45298" y="201138"/>
                  </a:lnTo>
                  <a:lnTo>
                    <a:pt x="58707" y="207052"/>
                  </a:lnTo>
                  <a:lnTo>
                    <a:pt x="73002" y="210333"/>
                  </a:lnTo>
                  <a:lnTo>
                    <a:pt x="87672" y="211038"/>
                  </a:lnTo>
                  <a:lnTo>
                    <a:pt x="102049" y="209167"/>
                  </a:lnTo>
                  <a:lnTo>
                    <a:pt x="115793" y="204980"/>
                  </a:lnTo>
                  <a:lnTo>
                    <a:pt x="128858" y="198913"/>
                  </a:lnTo>
                  <a:lnTo>
                    <a:pt x="141335" y="191416"/>
                  </a:lnTo>
                  <a:lnTo>
                    <a:pt x="153335" y="182891"/>
                  </a:lnTo>
                  <a:lnTo>
                    <a:pt x="164509" y="174114"/>
                  </a:lnTo>
                  <a:lnTo>
                    <a:pt x="175140" y="165380"/>
                  </a:lnTo>
                  <a:lnTo>
                    <a:pt x="186161" y="155933"/>
                  </a:lnTo>
                  <a:lnTo>
                    <a:pt x="199348" y="144283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83318" y="2890399"/>
              <a:ext cx="32657" cy="506166"/>
            </a:xfrm>
            <a:custGeom>
              <a:avLst/>
              <a:gdLst/>
              <a:ahLst/>
              <a:cxnLst/>
              <a:rect l="0" t="0" r="0" b="0"/>
              <a:pathLst>
                <a:path w="32657" h="506166">
                  <a:moveTo>
                    <a:pt x="0" y="0"/>
                  </a:moveTo>
                  <a:lnTo>
                    <a:pt x="0" y="18303"/>
                  </a:lnTo>
                  <a:lnTo>
                    <a:pt x="0" y="36555"/>
                  </a:lnTo>
                  <a:lnTo>
                    <a:pt x="8" y="56567"/>
                  </a:lnTo>
                  <a:lnTo>
                    <a:pt x="276" y="78847"/>
                  </a:lnTo>
                  <a:lnTo>
                    <a:pt x="1281" y="104084"/>
                  </a:lnTo>
                  <a:lnTo>
                    <a:pt x="3218" y="132347"/>
                  </a:lnTo>
                  <a:lnTo>
                    <a:pt x="5781" y="162982"/>
                  </a:lnTo>
                  <a:lnTo>
                    <a:pt x="8337" y="194955"/>
                  </a:lnTo>
                  <a:lnTo>
                    <a:pt x="10519" y="227523"/>
                  </a:lnTo>
                  <a:lnTo>
                    <a:pt x="12482" y="259794"/>
                  </a:lnTo>
                  <a:lnTo>
                    <a:pt x="14740" y="290640"/>
                  </a:lnTo>
                  <a:lnTo>
                    <a:pt x="17573" y="319594"/>
                  </a:lnTo>
                  <a:lnTo>
                    <a:pt x="20764" y="346735"/>
                  </a:lnTo>
                  <a:lnTo>
                    <a:pt x="23754" y="372379"/>
                  </a:lnTo>
                  <a:lnTo>
                    <a:pt x="26226" y="396855"/>
                  </a:lnTo>
                  <a:lnTo>
                    <a:pt x="28126" y="419836"/>
                  </a:lnTo>
                  <a:lnTo>
                    <a:pt x="29723" y="442742"/>
                  </a:lnTo>
                  <a:lnTo>
                    <a:pt x="31153" y="469329"/>
                  </a:lnTo>
                  <a:lnTo>
                    <a:pt x="32656" y="506165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6429" y="3021022"/>
              <a:ext cx="129153" cy="342887"/>
            </a:xfrm>
            <a:custGeom>
              <a:avLst/>
              <a:gdLst/>
              <a:ahLst/>
              <a:cxnLst/>
              <a:rect l="0" t="0" r="0" b="0"/>
              <a:pathLst>
                <a:path w="129153" h="342887">
                  <a:moveTo>
                    <a:pt x="80169" y="0"/>
                  </a:moveTo>
                  <a:lnTo>
                    <a:pt x="75619" y="13649"/>
                  </a:lnTo>
                  <a:lnTo>
                    <a:pt x="71304" y="26593"/>
                  </a:lnTo>
                  <a:lnTo>
                    <a:pt x="66800" y="40076"/>
                  </a:lnTo>
                  <a:lnTo>
                    <a:pt x="61817" y="53954"/>
                  </a:lnTo>
                  <a:lnTo>
                    <a:pt x="55903" y="67673"/>
                  </a:lnTo>
                  <a:lnTo>
                    <a:pt x="48898" y="80916"/>
                  </a:lnTo>
                  <a:lnTo>
                    <a:pt x="40890" y="93615"/>
                  </a:lnTo>
                  <a:lnTo>
                    <a:pt x="32069" y="105831"/>
                  </a:lnTo>
                  <a:lnTo>
                    <a:pt x="22655" y="117671"/>
                  </a:lnTo>
                  <a:lnTo>
                    <a:pt x="13574" y="129488"/>
                  </a:lnTo>
                  <a:lnTo>
                    <a:pt x="6391" y="141834"/>
                  </a:lnTo>
                  <a:lnTo>
                    <a:pt x="1809" y="154968"/>
                  </a:lnTo>
                  <a:lnTo>
                    <a:pt x="0" y="168627"/>
                  </a:lnTo>
                  <a:lnTo>
                    <a:pt x="1017" y="182211"/>
                  </a:lnTo>
                  <a:lnTo>
                    <a:pt x="4574" y="195367"/>
                  </a:lnTo>
                  <a:lnTo>
                    <a:pt x="10193" y="208011"/>
                  </a:lnTo>
                  <a:lnTo>
                    <a:pt x="17377" y="220193"/>
                  </a:lnTo>
                  <a:lnTo>
                    <a:pt x="25700" y="232003"/>
                  </a:lnTo>
                  <a:lnTo>
                    <a:pt x="34830" y="243536"/>
                  </a:lnTo>
                  <a:lnTo>
                    <a:pt x="44523" y="254867"/>
                  </a:lnTo>
                  <a:lnTo>
                    <a:pt x="54602" y="266058"/>
                  </a:lnTo>
                  <a:lnTo>
                    <a:pt x="64943" y="277151"/>
                  </a:lnTo>
                  <a:lnTo>
                    <a:pt x="75464" y="288175"/>
                  </a:lnTo>
                  <a:lnTo>
                    <a:pt x="86090" y="299141"/>
                  </a:lnTo>
                  <a:lnTo>
                    <a:pt x="96313" y="309591"/>
                  </a:lnTo>
                  <a:lnTo>
                    <a:pt x="106188" y="319643"/>
                  </a:lnTo>
                  <a:lnTo>
                    <a:pt x="116582" y="330179"/>
                  </a:lnTo>
                  <a:lnTo>
                    <a:pt x="129152" y="342886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4565" y="2857744"/>
              <a:ext cx="65313" cy="489838"/>
            </a:xfrm>
            <a:custGeom>
              <a:avLst/>
              <a:gdLst/>
              <a:ahLst/>
              <a:cxnLst/>
              <a:rect l="0" t="0" r="0" b="0"/>
              <a:pathLst>
                <a:path w="65313" h="489838">
                  <a:moveTo>
                    <a:pt x="0" y="0"/>
                  </a:moveTo>
                  <a:lnTo>
                    <a:pt x="4550" y="18303"/>
                  </a:lnTo>
                  <a:lnTo>
                    <a:pt x="8864" y="36555"/>
                  </a:lnTo>
                  <a:lnTo>
                    <a:pt x="13362" y="56538"/>
                  </a:lnTo>
                  <a:lnTo>
                    <a:pt x="18076" y="77746"/>
                  </a:lnTo>
                  <a:lnTo>
                    <a:pt x="22985" y="98962"/>
                  </a:lnTo>
                  <a:lnTo>
                    <a:pt x="28039" y="119464"/>
                  </a:lnTo>
                  <a:lnTo>
                    <a:pt x="32948" y="139311"/>
                  </a:lnTo>
                  <a:lnTo>
                    <a:pt x="37202" y="159050"/>
                  </a:lnTo>
                  <a:lnTo>
                    <a:pt x="40576" y="179057"/>
                  </a:lnTo>
                  <a:lnTo>
                    <a:pt x="43103" y="199958"/>
                  </a:lnTo>
                  <a:lnTo>
                    <a:pt x="44926" y="222691"/>
                  </a:lnTo>
                  <a:lnTo>
                    <a:pt x="46219" y="247573"/>
                  </a:lnTo>
                  <a:lnTo>
                    <a:pt x="47377" y="273671"/>
                  </a:lnTo>
                  <a:lnTo>
                    <a:pt x="48993" y="299181"/>
                  </a:lnTo>
                  <a:lnTo>
                    <a:pt x="51346" y="323115"/>
                  </a:lnTo>
                  <a:lnTo>
                    <a:pt x="54190" y="345541"/>
                  </a:lnTo>
                  <a:lnTo>
                    <a:pt x="56935" y="367146"/>
                  </a:lnTo>
                  <a:lnTo>
                    <a:pt x="59238" y="388436"/>
                  </a:lnTo>
                  <a:lnTo>
                    <a:pt x="61022" y="409029"/>
                  </a:lnTo>
                  <a:lnTo>
                    <a:pt x="62528" y="429958"/>
                  </a:lnTo>
                  <a:lnTo>
                    <a:pt x="63882" y="454804"/>
                  </a:lnTo>
                  <a:lnTo>
                    <a:pt x="65312" y="489837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07844" y="3216957"/>
              <a:ext cx="81640" cy="97969"/>
            </a:xfrm>
            <a:custGeom>
              <a:avLst/>
              <a:gdLst/>
              <a:ahLst/>
              <a:cxnLst/>
              <a:rect l="0" t="0" r="0" b="0"/>
              <a:pathLst>
                <a:path w="81640" h="97969">
                  <a:moveTo>
                    <a:pt x="0" y="0"/>
                  </a:moveTo>
                  <a:lnTo>
                    <a:pt x="9100" y="13545"/>
                  </a:lnTo>
                  <a:lnTo>
                    <a:pt x="17729" y="25497"/>
                  </a:lnTo>
                  <a:lnTo>
                    <a:pt x="26716" y="36970"/>
                  </a:lnTo>
                  <a:lnTo>
                    <a:pt x="35957" y="48046"/>
                  </a:lnTo>
                  <a:lnTo>
                    <a:pt x="46129" y="59735"/>
                  </a:lnTo>
                  <a:lnTo>
                    <a:pt x="59863" y="74805"/>
                  </a:lnTo>
                  <a:lnTo>
                    <a:pt x="81639" y="97968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40500" y="3118990"/>
              <a:ext cx="146952" cy="636789"/>
            </a:xfrm>
            <a:custGeom>
              <a:avLst/>
              <a:gdLst/>
              <a:ahLst/>
              <a:cxnLst/>
              <a:rect l="0" t="0" r="0" b="0"/>
              <a:pathLst>
                <a:path w="146952" h="636789">
                  <a:moveTo>
                    <a:pt x="146951" y="0"/>
                  </a:moveTo>
                  <a:lnTo>
                    <a:pt x="142401" y="18303"/>
                  </a:lnTo>
                  <a:lnTo>
                    <a:pt x="138086" y="36554"/>
                  </a:lnTo>
                  <a:lnTo>
                    <a:pt x="133583" y="56552"/>
                  </a:lnTo>
                  <a:lnTo>
                    <a:pt x="128600" y="78296"/>
                  </a:lnTo>
                  <a:lnTo>
                    <a:pt x="122686" y="101522"/>
                  </a:lnTo>
                  <a:lnTo>
                    <a:pt x="115687" y="125891"/>
                  </a:lnTo>
                  <a:lnTo>
                    <a:pt x="107947" y="150596"/>
                  </a:lnTo>
                  <a:lnTo>
                    <a:pt x="100132" y="174441"/>
                  </a:lnTo>
                  <a:lnTo>
                    <a:pt x="92646" y="196849"/>
                  </a:lnTo>
                  <a:lnTo>
                    <a:pt x="85862" y="218040"/>
                  </a:lnTo>
                  <a:lnTo>
                    <a:pt x="80229" y="238713"/>
                  </a:lnTo>
                  <a:lnTo>
                    <a:pt x="75865" y="259339"/>
                  </a:lnTo>
                  <a:lnTo>
                    <a:pt x="72383" y="279873"/>
                  </a:lnTo>
                  <a:lnTo>
                    <a:pt x="69080" y="299885"/>
                  </a:lnTo>
                  <a:lnTo>
                    <a:pt x="65529" y="319164"/>
                  </a:lnTo>
                  <a:lnTo>
                    <a:pt x="61587" y="337975"/>
                  </a:lnTo>
                  <a:lnTo>
                    <a:pt x="57267" y="356913"/>
                  </a:lnTo>
                  <a:lnTo>
                    <a:pt x="52632" y="376309"/>
                  </a:lnTo>
                  <a:lnTo>
                    <a:pt x="47758" y="395986"/>
                  </a:lnTo>
                  <a:lnTo>
                    <a:pt x="42710" y="415410"/>
                  </a:lnTo>
                  <a:lnTo>
                    <a:pt x="37545" y="434287"/>
                  </a:lnTo>
                  <a:lnTo>
                    <a:pt x="32553" y="452827"/>
                  </a:lnTo>
                  <a:lnTo>
                    <a:pt x="28240" y="471581"/>
                  </a:lnTo>
                  <a:lnTo>
                    <a:pt x="24817" y="490861"/>
                  </a:lnTo>
                  <a:lnTo>
                    <a:pt x="21994" y="510724"/>
                  </a:lnTo>
                  <a:lnTo>
                    <a:pt x="19146" y="531097"/>
                  </a:lnTo>
                  <a:lnTo>
                    <a:pt x="15911" y="551847"/>
                  </a:lnTo>
                  <a:lnTo>
                    <a:pt x="12433" y="571926"/>
                  </a:lnTo>
                  <a:lnTo>
                    <a:pt x="8884" y="591378"/>
                  </a:lnTo>
                  <a:lnTo>
                    <a:pt x="4946" y="611908"/>
                  </a:lnTo>
                  <a:lnTo>
                    <a:pt x="0" y="636788"/>
                  </a:lnTo>
                </a:path>
              </a:pathLst>
            </a:custGeom>
            <a:ln w="590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033705" y="2709739"/>
            <a:ext cx="2069823" cy="1046040"/>
            <a:chOff x="4033705" y="2709739"/>
            <a:chExt cx="2069823" cy="1046040"/>
          </a:xfrm>
        </p:grpSpPr>
        <p:grpSp>
          <p:nvGrpSpPr>
            <p:cNvPr id="66" name="Group 65"/>
            <p:cNvGrpSpPr/>
            <p:nvPr/>
          </p:nvGrpSpPr>
          <p:grpSpPr>
            <a:xfrm>
              <a:off x="4033705" y="2709739"/>
              <a:ext cx="2013785" cy="344971"/>
              <a:chOff x="4033705" y="2709739"/>
              <a:chExt cx="2013785" cy="344971"/>
            </a:xfrm>
          </p:grpSpPr>
          <p:sp>
            <p:nvSpPr>
              <p:cNvPr id="56" name="Freeform 55"/>
              <p:cNvSpPr/>
              <p:nvPr/>
            </p:nvSpPr>
            <p:spPr>
              <a:xfrm>
                <a:off x="4033705" y="2754552"/>
                <a:ext cx="231097" cy="289030"/>
              </a:xfrm>
              <a:custGeom>
                <a:avLst/>
                <a:gdLst/>
                <a:ahLst/>
                <a:cxnLst/>
                <a:rect l="0" t="0" r="0" b="0"/>
                <a:pathLst>
                  <a:path w="231097" h="289030">
                    <a:moveTo>
                      <a:pt x="0" y="289029"/>
                    </a:moveTo>
                    <a:lnTo>
                      <a:pt x="71" y="276697"/>
                    </a:lnTo>
                    <a:lnTo>
                      <a:pt x="747" y="265611"/>
                    </a:lnTo>
                    <a:lnTo>
                      <a:pt x="2113" y="254717"/>
                    </a:lnTo>
                    <a:lnTo>
                      <a:pt x="3896" y="243647"/>
                    </a:lnTo>
                    <a:lnTo>
                      <a:pt x="5660" y="232029"/>
                    </a:lnTo>
                    <a:lnTo>
                      <a:pt x="7158" y="219728"/>
                    </a:lnTo>
                    <a:lnTo>
                      <a:pt x="8502" y="206959"/>
                    </a:lnTo>
                    <a:lnTo>
                      <a:pt x="10044" y="194163"/>
                    </a:lnTo>
                    <a:lnTo>
                      <a:pt x="11981" y="181599"/>
                    </a:lnTo>
                    <a:lnTo>
                      <a:pt x="14338" y="169168"/>
                    </a:lnTo>
                    <a:lnTo>
                      <a:pt x="17062" y="156525"/>
                    </a:lnTo>
                    <a:lnTo>
                      <a:pt x="20076" y="143487"/>
                    </a:lnTo>
                    <a:lnTo>
                      <a:pt x="23480" y="130378"/>
                    </a:lnTo>
                    <a:lnTo>
                      <a:pt x="27539" y="117905"/>
                    </a:lnTo>
                    <a:lnTo>
                      <a:pt x="32340" y="106412"/>
                    </a:lnTo>
                    <a:lnTo>
                      <a:pt x="37641" y="95560"/>
                    </a:lnTo>
                    <a:lnTo>
                      <a:pt x="42988" y="84544"/>
                    </a:lnTo>
                    <a:lnTo>
                      <a:pt x="48110" y="72907"/>
                    </a:lnTo>
                    <a:lnTo>
                      <a:pt x="52927" y="60718"/>
                    </a:lnTo>
                    <a:lnTo>
                      <a:pt x="57459" y="48379"/>
                    </a:lnTo>
                    <a:lnTo>
                      <a:pt x="61765" y="36232"/>
                    </a:lnTo>
                    <a:lnTo>
                      <a:pt x="66108" y="26941"/>
                    </a:lnTo>
                    <a:lnTo>
                      <a:pt x="70000" y="23996"/>
                    </a:lnTo>
                    <a:lnTo>
                      <a:pt x="72218" y="26788"/>
                    </a:lnTo>
                    <a:lnTo>
                      <a:pt x="72735" y="33661"/>
                    </a:lnTo>
                    <a:lnTo>
                      <a:pt x="72290" y="43083"/>
                    </a:lnTo>
                    <a:lnTo>
                      <a:pt x="71918" y="53791"/>
                    </a:lnTo>
                    <a:lnTo>
                      <a:pt x="72188" y="65027"/>
                    </a:lnTo>
                    <a:lnTo>
                      <a:pt x="73411" y="76250"/>
                    </a:lnTo>
                    <a:lnTo>
                      <a:pt x="75838" y="86979"/>
                    </a:lnTo>
                    <a:lnTo>
                      <a:pt x="79472" y="97005"/>
                    </a:lnTo>
                    <a:lnTo>
                      <a:pt x="84311" y="105659"/>
                    </a:lnTo>
                    <a:lnTo>
                      <a:pt x="90455" y="111755"/>
                    </a:lnTo>
                    <a:lnTo>
                      <a:pt x="97828" y="114869"/>
                    </a:lnTo>
                    <a:lnTo>
                      <a:pt x="106055" y="115080"/>
                    </a:lnTo>
                    <a:lnTo>
                      <a:pt x="114575" y="112579"/>
                    </a:lnTo>
                    <a:lnTo>
                      <a:pt x="123047" y="107776"/>
                    </a:lnTo>
                    <a:lnTo>
                      <a:pt x="131511" y="101511"/>
                    </a:lnTo>
                    <a:lnTo>
                      <a:pt x="140272" y="94895"/>
                    </a:lnTo>
                    <a:lnTo>
                      <a:pt x="149485" y="88572"/>
                    </a:lnTo>
                    <a:lnTo>
                      <a:pt x="158807" y="82416"/>
                    </a:lnTo>
                    <a:lnTo>
                      <a:pt x="167519" y="75775"/>
                    </a:lnTo>
                    <a:lnTo>
                      <a:pt x="175263" y="68289"/>
                    </a:lnTo>
                    <a:lnTo>
                      <a:pt x="182202" y="59926"/>
                    </a:lnTo>
                    <a:lnTo>
                      <a:pt x="188807" y="50812"/>
                    </a:lnTo>
                    <a:lnTo>
                      <a:pt x="195400" y="41111"/>
                    </a:lnTo>
                    <a:lnTo>
                      <a:pt x="201943" y="30976"/>
                    </a:lnTo>
                    <a:lnTo>
                      <a:pt x="208140" y="20530"/>
                    </a:lnTo>
                    <a:lnTo>
                      <a:pt x="213849" y="9942"/>
                    </a:lnTo>
                    <a:lnTo>
                      <a:pt x="219357" y="1924"/>
                    </a:lnTo>
                    <a:lnTo>
                      <a:pt x="224372" y="0"/>
                    </a:lnTo>
                    <a:lnTo>
                      <a:pt x="227905" y="3476"/>
                    </a:lnTo>
                    <a:lnTo>
                      <a:pt x="230111" y="10761"/>
                    </a:lnTo>
                    <a:lnTo>
                      <a:pt x="231096" y="20248"/>
                    </a:lnTo>
                    <a:lnTo>
                      <a:pt x="230548" y="30419"/>
                    </a:lnTo>
                    <a:lnTo>
                      <a:pt x="228415" y="40440"/>
                    </a:lnTo>
                    <a:lnTo>
                      <a:pt x="225239" y="50519"/>
                    </a:lnTo>
                    <a:lnTo>
                      <a:pt x="221956" y="61597"/>
                    </a:lnTo>
                    <a:lnTo>
                      <a:pt x="219119" y="74150"/>
                    </a:lnTo>
                    <a:lnTo>
                      <a:pt x="216893" y="88000"/>
                    </a:lnTo>
                    <a:lnTo>
                      <a:pt x="215239" y="102589"/>
                    </a:lnTo>
                    <a:lnTo>
                      <a:pt x="214053" y="117499"/>
                    </a:lnTo>
                    <a:lnTo>
                      <a:pt x="213220" y="132510"/>
                    </a:lnTo>
                    <a:lnTo>
                      <a:pt x="212645" y="147527"/>
                    </a:lnTo>
                    <a:lnTo>
                      <a:pt x="212251" y="162516"/>
                    </a:lnTo>
                    <a:lnTo>
                      <a:pt x="211983" y="177470"/>
                    </a:lnTo>
                    <a:lnTo>
                      <a:pt x="211803" y="192393"/>
                    </a:lnTo>
                    <a:lnTo>
                      <a:pt x="211681" y="207281"/>
                    </a:lnTo>
                    <a:lnTo>
                      <a:pt x="211599" y="221908"/>
                    </a:lnTo>
                    <a:lnTo>
                      <a:pt x="211535" y="237482"/>
                    </a:lnTo>
                    <a:lnTo>
                      <a:pt x="211483" y="257734"/>
                    </a:lnTo>
                    <a:lnTo>
                      <a:pt x="211434" y="289029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297306" y="2921172"/>
                <a:ext cx="118221" cy="112109"/>
              </a:xfrm>
              <a:custGeom>
                <a:avLst/>
                <a:gdLst/>
                <a:ahLst/>
                <a:cxnLst/>
                <a:rect l="0" t="0" r="0" b="0"/>
                <a:pathLst>
                  <a:path w="118221" h="112109">
                    <a:moveTo>
                      <a:pt x="81370" y="0"/>
                    </a:moveTo>
                    <a:lnTo>
                      <a:pt x="69108" y="142"/>
                    </a:lnTo>
                    <a:lnTo>
                      <a:pt x="58698" y="1495"/>
                    </a:lnTo>
                    <a:lnTo>
                      <a:pt x="49180" y="4236"/>
                    </a:lnTo>
                    <a:lnTo>
                      <a:pt x="40258" y="8167"/>
                    </a:lnTo>
                    <a:lnTo>
                      <a:pt x="31773" y="13064"/>
                    </a:lnTo>
                    <a:lnTo>
                      <a:pt x="23620" y="18710"/>
                    </a:lnTo>
                    <a:lnTo>
                      <a:pt x="16054" y="25256"/>
                    </a:lnTo>
                    <a:lnTo>
                      <a:pt x="9655" y="33195"/>
                    </a:lnTo>
                    <a:lnTo>
                      <a:pt x="4657" y="42674"/>
                    </a:lnTo>
                    <a:lnTo>
                      <a:pt x="1302" y="53193"/>
                    </a:lnTo>
                    <a:lnTo>
                      <a:pt x="0" y="63832"/>
                    </a:lnTo>
                    <a:lnTo>
                      <a:pt x="777" y="74033"/>
                    </a:lnTo>
                    <a:lnTo>
                      <a:pt x="3520" y="83460"/>
                    </a:lnTo>
                    <a:lnTo>
                      <a:pt x="8171" y="91822"/>
                    </a:lnTo>
                    <a:lnTo>
                      <a:pt x="14507" y="99074"/>
                    </a:lnTo>
                    <a:lnTo>
                      <a:pt x="22197" y="105019"/>
                    </a:lnTo>
                    <a:lnTo>
                      <a:pt x="30911" y="109207"/>
                    </a:lnTo>
                    <a:lnTo>
                      <a:pt x="40366" y="111552"/>
                    </a:lnTo>
                    <a:lnTo>
                      <a:pt x="50169" y="112108"/>
                    </a:lnTo>
                    <a:lnTo>
                      <a:pt x="59835" y="110884"/>
                    </a:lnTo>
                    <a:lnTo>
                      <a:pt x="69114" y="108066"/>
                    </a:lnTo>
                    <a:lnTo>
                      <a:pt x="77960" y="103954"/>
                    </a:lnTo>
                    <a:lnTo>
                      <a:pt x="86424" y="98860"/>
                    </a:lnTo>
                    <a:lnTo>
                      <a:pt x="94576" y="93041"/>
                    </a:lnTo>
                    <a:lnTo>
                      <a:pt x="102147" y="86359"/>
                    </a:lnTo>
                    <a:lnTo>
                      <a:pt x="108552" y="78320"/>
                    </a:lnTo>
                    <a:lnTo>
                      <a:pt x="113556" y="68768"/>
                    </a:lnTo>
                    <a:lnTo>
                      <a:pt x="116916" y="58197"/>
                    </a:lnTo>
                    <a:lnTo>
                      <a:pt x="118220" y="47523"/>
                    </a:lnTo>
                    <a:lnTo>
                      <a:pt x="117450" y="37308"/>
                    </a:lnTo>
                    <a:lnTo>
                      <a:pt x="114814" y="28229"/>
                    </a:lnTo>
                    <a:lnTo>
                      <a:pt x="110080" y="20483"/>
                    </a:lnTo>
                    <a:lnTo>
                      <a:pt x="100470" y="14580"/>
                    </a:lnTo>
                    <a:lnTo>
                      <a:pt x="81370" y="11128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456572" y="2887788"/>
                <a:ext cx="66770" cy="123914"/>
              </a:xfrm>
              <a:custGeom>
                <a:avLst/>
                <a:gdLst/>
                <a:ahLst/>
                <a:cxnLst/>
                <a:rect l="0" t="0" r="0" b="0"/>
                <a:pathLst>
                  <a:path w="66770" h="123914">
                    <a:moveTo>
                      <a:pt x="0" y="66769"/>
                    </a:moveTo>
                    <a:lnTo>
                      <a:pt x="3172" y="76001"/>
                    </a:lnTo>
                    <a:lnTo>
                      <a:pt x="6789" y="84146"/>
                    </a:lnTo>
                    <a:lnTo>
                      <a:pt x="11224" y="91974"/>
                    </a:lnTo>
                    <a:lnTo>
                      <a:pt x="16403" y="99832"/>
                    </a:lnTo>
                    <a:lnTo>
                      <a:pt x="22197" y="108104"/>
                    </a:lnTo>
                    <a:lnTo>
                      <a:pt x="28417" y="116878"/>
                    </a:lnTo>
                    <a:lnTo>
                      <a:pt x="33236" y="123274"/>
                    </a:lnTo>
                    <a:lnTo>
                      <a:pt x="34689" y="123913"/>
                    </a:lnTo>
                    <a:lnTo>
                      <a:pt x="33777" y="120208"/>
                    </a:lnTo>
                    <a:lnTo>
                      <a:pt x="31561" y="113780"/>
                    </a:lnTo>
                    <a:lnTo>
                      <a:pt x="28653" y="105656"/>
                    </a:lnTo>
                    <a:lnTo>
                      <a:pt x="25385" y="96461"/>
                    </a:lnTo>
                    <a:lnTo>
                      <a:pt x="22101" y="86411"/>
                    </a:lnTo>
                    <a:lnTo>
                      <a:pt x="19214" y="75422"/>
                    </a:lnTo>
                    <a:lnTo>
                      <a:pt x="16924" y="63525"/>
                    </a:lnTo>
                    <a:lnTo>
                      <a:pt x="15740" y="51373"/>
                    </a:lnTo>
                    <a:lnTo>
                      <a:pt x="16542" y="40110"/>
                    </a:lnTo>
                    <a:lnTo>
                      <a:pt x="19628" y="30310"/>
                    </a:lnTo>
                    <a:lnTo>
                      <a:pt x="24707" y="22149"/>
                    </a:lnTo>
                    <a:lnTo>
                      <a:pt x="31916" y="14885"/>
                    </a:lnTo>
                    <a:lnTo>
                      <a:pt x="44255" y="7886"/>
                    </a:lnTo>
                    <a:lnTo>
                      <a:pt x="66769" y="0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578981" y="2876051"/>
                <a:ext cx="133538" cy="178659"/>
              </a:xfrm>
              <a:custGeom>
                <a:avLst/>
                <a:gdLst/>
                <a:ahLst/>
                <a:cxnLst/>
                <a:rect l="0" t="0" r="0" b="0"/>
                <a:pathLst>
                  <a:path w="133538" h="178659">
                    <a:moveTo>
                      <a:pt x="0" y="67377"/>
                    </a:moveTo>
                    <a:lnTo>
                      <a:pt x="12403" y="67307"/>
                    </a:lnTo>
                    <a:lnTo>
                      <a:pt x="24166" y="66630"/>
                    </a:lnTo>
                    <a:lnTo>
                      <a:pt x="36415" y="65255"/>
                    </a:lnTo>
                    <a:lnTo>
                      <a:pt x="48903" y="63107"/>
                    </a:lnTo>
                    <a:lnTo>
                      <a:pt x="60914" y="59973"/>
                    </a:lnTo>
                    <a:lnTo>
                      <a:pt x="72050" y="55825"/>
                    </a:lnTo>
                    <a:lnTo>
                      <a:pt x="81755" y="50623"/>
                    </a:lnTo>
                    <a:lnTo>
                      <a:pt x="89183" y="44226"/>
                    </a:lnTo>
                    <a:lnTo>
                      <a:pt x="94081" y="36684"/>
                    </a:lnTo>
                    <a:lnTo>
                      <a:pt x="96364" y="28523"/>
                    </a:lnTo>
                    <a:lnTo>
                      <a:pt x="95830" y="20607"/>
                    </a:lnTo>
                    <a:lnTo>
                      <a:pt x="92655" y="13420"/>
                    </a:lnTo>
                    <a:lnTo>
                      <a:pt x="87284" y="7397"/>
                    </a:lnTo>
                    <a:lnTo>
                      <a:pt x="80222" y="3095"/>
                    </a:lnTo>
                    <a:lnTo>
                      <a:pt x="71924" y="642"/>
                    </a:lnTo>
                    <a:lnTo>
                      <a:pt x="62916" y="0"/>
                    </a:lnTo>
                    <a:lnTo>
                      <a:pt x="53793" y="1159"/>
                    </a:lnTo>
                    <a:lnTo>
                      <a:pt x="44888" y="3935"/>
                    </a:lnTo>
                    <a:lnTo>
                      <a:pt x="36475" y="8196"/>
                    </a:lnTo>
                    <a:lnTo>
                      <a:pt x="28864" y="13952"/>
                    </a:lnTo>
                    <a:lnTo>
                      <a:pt x="22143" y="21075"/>
                    </a:lnTo>
                    <a:lnTo>
                      <a:pt x="16394" y="29492"/>
                    </a:lnTo>
                    <a:lnTo>
                      <a:pt x="11782" y="39267"/>
                    </a:lnTo>
                    <a:lnTo>
                      <a:pt x="8289" y="50301"/>
                    </a:lnTo>
                    <a:lnTo>
                      <a:pt x="5925" y="62206"/>
                    </a:lnTo>
                    <a:lnTo>
                      <a:pt x="4803" y="74416"/>
                    </a:lnTo>
                    <a:lnTo>
                      <a:pt x="4875" y="86576"/>
                    </a:lnTo>
                    <a:lnTo>
                      <a:pt x="6122" y="98376"/>
                    </a:lnTo>
                    <a:lnTo>
                      <a:pt x="8645" y="109471"/>
                    </a:lnTo>
                    <a:lnTo>
                      <a:pt x="12381" y="119745"/>
                    </a:lnTo>
                    <a:lnTo>
                      <a:pt x="17308" y="129098"/>
                    </a:lnTo>
                    <a:lnTo>
                      <a:pt x="23521" y="137348"/>
                    </a:lnTo>
                    <a:lnTo>
                      <a:pt x="30950" y="144506"/>
                    </a:lnTo>
                    <a:lnTo>
                      <a:pt x="39395" y="150730"/>
                    </a:lnTo>
                    <a:lnTo>
                      <a:pt x="48626" y="156224"/>
                    </a:lnTo>
                    <a:lnTo>
                      <a:pt x="58435" y="161172"/>
                    </a:lnTo>
                    <a:lnTo>
                      <a:pt x="68787" y="165569"/>
                    </a:lnTo>
                    <a:lnTo>
                      <a:pt x="81154" y="169655"/>
                    </a:lnTo>
                    <a:lnTo>
                      <a:pt x="100165" y="173794"/>
                    </a:lnTo>
                    <a:lnTo>
                      <a:pt x="133537" y="178658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951012" y="2894051"/>
                <a:ext cx="145200" cy="146544"/>
              </a:xfrm>
              <a:custGeom>
                <a:avLst/>
                <a:gdLst/>
                <a:ahLst/>
                <a:cxnLst/>
                <a:rect l="0" t="0" r="0" b="0"/>
                <a:pathLst>
                  <a:path w="145200" h="146544">
                    <a:moveTo>
                      <a:pt x="95348" y="4865"/>
                    </a:moveTo>
                    <a:lnTo>
                      <a:pt x="86046" y="1906"/>
                    </a:lnTo>
                    <a:lnTo>
                      <a:pt x="77223" y="319"/>
                    </a:lnTo>
                    <a:lnTo>
                      <a:pt x="68034" y="0"/>
                    </a:lnTo>
                    <a:lnTo>
                      <a:pt x="58577" y="900"/>
                    </a:lnTo>
                    <a:lnTo>
                      <a:pt x="49226" y="3137"/>
                    </a:lnTo>
                    <a:lnTo>
                      <a:pt x="40206" y="6653"/>
                    </a:lnTo>
                    <a:lnTo>
                      <a:pt x="31733" y="11417"/>
                    </a:lnTo>
                    <a:lnTo>
                      <a:pt x="24093" y="17514"/>
                    </a:lnTo>
                    <a:lnTo>
                      <a:pt x="17358" y="24866"/>
                    </a:lnTo>
                    <a:lnTo>
                      <a:pt x="11600" y="33437"/>
                    </a:lnTo>
                    <a:lnTo>
                      <a:pt x="6983" y="43315"/>
                    </a:lnTo>
                    <a:lnTo>
                      <a:pt x="3489" y="54418"/>
                    </a:lnTo>
                    <a:lnTo>
                      <a:pt x="1122" y="66370"/>
                    </a:lnTo>
                    <a:lnTo>
                      <a:pt x="0" y="78611"/>
                    </a:lnTo>
                    <a:lnTo>
                      <a:pt x="76" y="90791"/>
                    </a:lnTo>
                    <a:lnTo>
                      <a:pt x="1505" y="102605"/>
                    </a:lnTo>
                    <a:lnTo>
                      <a:pt x="4713" y="113709"/>
                    </a:lnTo>
                    <a:lnTo>
                      <a:pt x="9775" y="123979"/>
                    </a:lnTo>
                    <a:lnTo>
                      <a:pt x="16631" y="132971"/>
                    </a:lnTo>
                    <a:lnTo>
                      <a:pt x="25271" y="139854"/>
                    </a:lnTo>
                    <a:lnTo>
                      <a:pt x="35502" y="144359"/>
                    </a:lnTo>
                    <a:lnTo>
                      <a:pt x="46849" y="146543"/>
                    </a:lnTo>
                    <a:lnTo>
                      <a:pt x="58676" y="146498"/>
                    </a:lnTo>
                    <a:lnTo>
                      <a:pt x="70574" y="144512"/>
                    </a:lnTo>
                    <a:lnTo>
                      <a:pt x="82196" y="140979"/>
                    </a:lnTo>
                    <a:lnTo>
                      <a:pt x="93171" y="136282"/>
                    </a:lnTo>
                    <a:lnTo>
                      <a:pt x="103365" y="130738"/>
                    </a:lnTo>
                    <a:lnTo>
                      <a:pt x="112664" y="124422"/>
                    </a:lnTo>
                    <a:lnTo>
                      <a:pt x="120879" y="117191"/>
                    </a:lnTo>
                    <a:lnTo>
                      <a:pt x="128008" y="109032"/>
                    </a:lnTo>
                    <a:lnTo>
                      <a:pt x="134034" y="99899"/>
                    </a:lnTo>
                    <a:lnTo>
                      <a:pt x="138831" y="89634"/>
                    </a:lnTo>
                    <a:lnTo>
                      <a:pt x="142443" y="78271"/>
                    </a:lnTo>
                    <a:lnTo>
                      <a:pt x="144708" y="66324"/>
                    </a:lnTo>
                    <a:lnTo>
                      <a:pt x="145199" y="54647"/>
                    </a:lnTo>
                    <a:lnTo>
                      <a:pt x="143846" y="43715"/>
                    </a:lnTo>
                    <a:lnTo>
                      <a:pt x="140799" y="33927"/>
                    </a:lnTo>
                    <a:lnTo>
                      <a:pt x="135736" y="24834"/>
                    </a:lnTo>
                    <a:lnTo>
                      <a:pt x="125850" y="15642"/>
                    </a:lnTo>
                    <a:lnTo>
                      <a:pt x="106476" y="4865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5135385" y="2865532"/>
                <a:ext cx="122410" cy="119230"/>
              </a:xfrm>
              <a:custGeom>
                <a:avLst/>
                <a:gdLst/>
                <a:ahLst/>
                <a:cxnLst/>
                <a:rect l="0" t="0" r="0" b="0"/>
                <a:pathLst>
                  <a:path w="122410" h="119230">
                    <a:moveTo>
                      <a:pt x="0" y="55640"/>
                    </a:moveTo>
                    <a:lnTo>
                      <a:pt x="6131" y="64943"/>
                    </a:lnTo>
                    <a:lnTo>
                      <a:pt x="11335" y="73765"/>
                    </a:lnTo>
                    <a:lnTo>
                      <a:pt x="16099" y="82954"/>
                    </a:lnTo>
                    <a:lnTo>
                      <a:pt x="20743" y="92412"/>
                    </a:lnTo>
                    <a:lnTo>
                      <a:pt x="25670" y="101762"/>
                    </a:lnTo>
                    <a:lnTo>
                      <a:pt x="31026" y="110734"/>
                    </a:lnTo>
                    <a:lnTo>
                      <a:pt x="35052" y="117386"/>
                    </a:lnTo>
                    <a:lnTo>
                      <a:pt x="35814" y="119229"/>
                    </a:lnTo>
                    <a:lnTo>
                      <a:pt x="34443" y="116813"/>
                    </a:lnTo>
                    <a:lnTo>
                      <a:pt x="32133" y="111228"/>
                    </a:lnTo>
                    <a:lnTo>
                      <a:pt x="29752" y="103163"/>
                    </a:lnTo>
                    <a:lnTo>
                      <a:pt x="27722" y="93177"/>
                    </a:lnTo>
                    <a:lnTo>
                      <a:pt x="26497" y="82102"/>
                    </a:lnTo>
                    <a:lnTo>
                      <a:pt x="26692" y="70985"/>
                    </a:lnTo>
                    <a:lnTo>
                      <a:pt x="28505" y="60410"/>
                    </a:lnTo>
                    <a:lnTo>
                      <a:pt x="31957" y="50707"/>
                    </a:lnTo>
                    <a:lnTo>
                      <a:pt x="37091" y="42149"/>
                    </a:lnTo>
                    <a:lnTo>
                      <a:pt x="43751" y="34748"/>
                    </a:lnTo>
                    <a:lnTo>
                      <a:pt x="51661" y="28343"/>
                    </a:lnTo>
                    <a:lnTo>
                      <a:pt x="60524" y="22719"/>
                    </a:lnTo>
                    <a:lnTo>
                      <a:pt x="70072" y="17681"/>
                    </a:lnTo>
                    <a:lnTo>
                      <a:pt x="79826" y="13221"/>
                    </a:lnTo>
                    <a:lnTo>
                      <a:pt x="90154" y="9085"/>
                    </a:lnTo>
                    <a:lnTo>
                      <a:pt x="103141" y="4905"/>
                    </a:lnTo>
                    <a:lnTo>
                      <a:pt x="122409" y="0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502611" y="2709739"/>
                <a:ext cx="15786" cy="300459"/>
              </a:xfrm>
              <a:custGeom>
                <a:avLst/>
                <a:gdLst/>
                <a:ahLst/>
                <a:cxnLst/>
                <a:rect l="0" t="0" r="0" b="0"/>
                <a:pathLst>
                  <a:path w="15786" h="300459">
                    <a:moveTo>
                      <a:pt x="0" y="0"/>
                    </a:moveTo>
                    <a:lnTo>
                      <a:pt x="71" y="15575"/>
                    </a:lnTo>
                    <a:lnTo>
                      <a:pt x="748" y="30955"/>
                    </a:lnTo>
                    <a:lnTo>
                      <a:pt x="2114" y="47639"/>
                    </a:lnTo>
                    <a:lnTo>
                      <a:pt x="3897" y="65307"/>
                    </a:lnTo>
                    <a:lnTo>
                      <a:pt x="5659" y="83111"/>
                    </a:lnTo>
                    <a:lnTo>
                      <a:pt x="7153" y="100529"/>
                    </a:lnTo>
                    <a:lnTo>
                      <a:pt x="8313" y="117401"/>
                    </a:lnTo>
                    <a:lnTo>
                      <a:pt x="9170" y="133752"/>
                    </a:lnTo>
                    <a:lnTo>
                      <a:pt x="9783" y="149682"/>
                    </a:lnTo>
                    <a:lnTo>
                      <a:pt x="10211" y="165467"/>
                    </a:lnTo>
                    <a:lnTo>
                      <a:pt x="10507" y="181518"/>
                    </a:lnTo>
                    <a:lnTo>
                      <a:pt x="10714" y="198032"/>
                    </a:lnTo>
                    <a:lnTo>
                      <a:pt x="11035" y="214680"/>
                    </a:lnTo>
                    <a:lnTo>
                      <a:pt x="11813" y="230740"/>
                    </a:lnTo>
                    <a:lnTo>
                      <a:pt x="13189" y="245833"/>
                    </a:lnTo>
                    <a:lnTo>
                      <a:pt x="14775" y="259469"/>
                    </a:lnTo>
                    <a:lnTo>
                      <a:pt x="15785" y="272211"/>
                    </a:lnTo>
                    <a:lnTo>
                      <a:pt x="15130" y="285176"/>
                    </a:lnTo>
                    <a:lnTo>
                      <a:pt x="11128" y="300458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579528" y="2843583"/>
                <a:ext cx="123390" cy="156981"/>
              </a:xfrm>
              <a:custGeom>
                <a:avLst/>
                <a:gdLst/>
                <a:ahLst/>
                <a:cxnLst/>
                <a:rect l="0" t="0" r="0" b="0"/>
                <a:pathLst>
                  <a:path w="123390" h="156981">
                    <a:moveTo>
                      <a:pt x="12108" y="77590"/>
                    </a:moveTo>
                    <a:lnTo>
                      <a:pt x="24440" y="77518"/>
                    </a:lnTo>
                    <a:lnTo>
                      <a:pt x="35526" y="76842"/>
                    </a:lnTo>
                    <a:lnTo>
                      <a:pt x="46410" y="75467"/>
                    </a:lnTo>
                    <a:lnTo>
                      <a:pt x="57115" y="73318"/>
                    </a:lnTo>
                    <a:lnTo>
                      <a:pt x="67362" y="70185"/>
                    </a:lnTo>
                    <a:lnTo>
                      <a:pt x="77005" y="66032"/>
                    </a:lnTo>
                    <a:lnTo>
                      <a:pt x="85550" y="60647"/>
                    </a:lnTo>
                    <a:lnTo>
                      <a:pt x="92120" y="53565"/>
                    </a:lnTo>
                    <a:lnTo>
                      <a:pt x="96406" y="44704"/>
                    </a:lnTo>
                    <a:lnTo>
                      <a:pt x="98260" y="34795"/>
                    </a:lnTo>
                    <a:lnTo>
                      <a:pt x="97430" y="25138"/>
                    </a:lnTo>
                    <a:lnTo>
                      <a:pt x="94048" y="16468"/>
                    </a:lnTo>
                    <a:lnTo>
                      <a:pt x="88358" y="9291"/>
                    </a:lnTo>
                    <a:lnTo>
                      <a:pt x="80518" y="4135"/>
                    </a:lnTo>
                    <a:lnTo>
                      <a:pt x="70837" y="1071"/>
                    </a:lnTo>
                    <a:lnTo>
                      <a:pt x="60041" y="0"/>
                    </a:lnTo>
                    <a:lnTo>
                      <a:pt x="49148" y="863"/>
                    </a:lnTo>
                    <a:lnTo>
                      <a:pt x="38742" y="3437"/>
                    </a:lnTo>
                    <a:lnTo>
                      <a:pt x="29160" y="7561"/>
                    </a:lnTo>
                    <a:lnTo>
                      <a:pt x="20687" y="13224"/>
                    </a:lnTo>
                    <a:lnTo>
                      <a:pt x="13356" y="20285"/>
                    </a:lnTo>
                    <a:lnTo>
                      <a:pt x="7357" y="28661"/>
                    </a:lnTo>
                    <a:lnTo>
                      <a:pt x="3132" y="38407"/>
                    </a:lnTo>
                    <a:lnTo>
                      <a:pt x="756" y="49422"/>
                    </a:lnTo>
                    <a:lnTo>
                      <a:pt x="0" y="61315"/>
                    </a:lnTo>
                    <a:lnTo>
                      <a:pt x="527" y="73517"/>
                    </a:lnTo>
                    <a:lnTo>
                      <a:pt x="2019" y="85672"/>
                    </a:lnTo>
                    <a:lnTo>
                      <a:pt x="4379" y="97467"/>
                    </a:lnTo>
                    <a:lnTo>
                      <a:pt x="7726" y="108560"/>
                    </a:lnTo>
                    <a:lnTo>
                      <a:pt x="12055" y="118832"/>
                    </a:lnTo>
                    <a:lnTo>
                      <a:pt x="17398" y="128184"/>
                    </a:lnTo>
                    <a:lnTo>
                      <a:pt x="23897" y="136434"/>
                    </a:lnTo>
                    <a:lnTo>
                      <a:pt x="31522" y="143581"/>
                    </a:lnTo>
                    <a:lnTo>
                      <a:pt x="40101" y="149440"/>
                    </a:lnTo>
                    <a:lnTo>
                      <a:pt x="49421" y="153563"/>
                    </a:lnTo>
                    <a:lnTo>
                      <a:pt x="59287" y="155871"/>
                    </a:lnTo>
                    <a:lnTo>
                      <a:pt x="69465" y="156756"/>
                    </a:lnTo>
                    <a:lnTo>
                      <a:pt x="80912" y="156980"/>
                    </a:lnTo>
                    <a:lnTo>
                      <a:pt x="96991" y="156565"/>
                    </a:lnTo>
                    <a:lnTo>
                      <a:pt x="123389" y="155486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747429" y="2832148"/>
                <a:ext cx="100153" cy="178050"/>
              </a:xfrm>
              <a:custGeom>
                <a:avLst/>
                <a:gdLst/>
                <a:ahLst/>
                <a:cxnLst/>
                <a:rect l="0" t="0" r="0" b="0"/>
                <a:pathLst>
                  <a:path w="100153" h="178050">
                    <a:moveTo>
                      <a:pt x="100152" y="0"/>
                    </a:moveTo>
                    <a:lnTo>
                      <a:pt x="87820" y="71"/>
                    </a:lnTo>
                    <a:lnTo>
                      <a:pt x="76734" y="748"/>
                    </a:lnTo>
                    <a:lnTo>
                      <a:pt x="65851" y="2123"/>
                    </a:lnTo>
                    <a:lnTo>
                      <a:pt x="55145" y="4271"/>
                    </a:lnTo>
                    <a:lnTo>
                      <a:pt x="44898" y="7405"/>
                    </a:lnTo>
                    <a:lnTo>
                      <a:pt x="35246" y="11552"/>
                    </a:lnTo>
                    <a:lnTo>
                      <a:pt x="26336" y="16755"/>
                    </a:lnTo>
                    <a:lnTo>
                      <a:pt x="18395" y="23151"/>
                    </a:lnTo>
                    <a:lnTo>
                      <a:pt x="11469" y="30693"/>
                    </a:lnTo>
                    <a:lnTo>
                      <a:pt x="6121" y="38855"/>
                    </a:lnTo>
                    <a:lnTo>
                      <a:pt x="3467" y="46770"/>
                    </a:lnTo>
                    <a:lnTo>
                      <a:pt x="3883" y="53962"/>
                    </a:lnTo>
                    <a:lnTo>
                      <a:pt x="7264" y="60167"/>
                    </a:lnTo>
                    <a:lnTo>
                      <a:pt x="13396" y="65155"/>
                    </a:lnTo>
                    <a:lnTo>
                      <a:pt x="21855" y="68947"/>
                    </a:lnTo>
                    <a:lnTo>
                      <a:pt x="31794" y="72067"/>
                    </a:lnTo>
                    <a:lnTo>
                      <a:pt x="42097" y="75392"/>
                    </a:lnTo>
                    <a:lnTo>
                      <a:pt x="52099" y="79406"/>
                    </a:lnTo>
                    <a:lnTo>
                      <a:pt x="61407" y="84383"/>
                    </a:lnTo>
                    <a:lnTo>
                      <a:pt x="69694" y="90561"/>
                    </a:lnTo>
                    <a:lnTo>
                      <a:pt x="76902" y="97932"/>
                    </a:lnTo>
                    <a:lnTo>
                      <a:pt x="82816" y="106322"/>
                    </a:lnTo>
                    <a:lnTo>
                      <a:pt x="86985" y="115508"/>
                    </a:lnTo>
                    <a:lnTo>
                      <a:pt x="89314" y="125274"/>
                    </a:lnTo>
                    <a:lnTo>
                      <a:pt x="89680" y="135106"/>
                    </a:lnTo>
                    <a:lnTo>
                      <a:pt x="87764" y="144229"/>
                    </a:lnTo>
                    <a:lnTo>
                      <a:pt x="83613" y="152273"/>
                    </a:lnTo>
                    <a:lnTo>
                      <a:pt x="77386" y="159070"/>
                    </a:lnTo>
                    <a:lnTo>
                      <a:pt x="69179" y="164463"/>
                    </a:lnTo>
                    <a:lnTo>
                      <a:pt x="59251" y="168521"/>
                    </a:lnTo>
                    <a:lnTo>
                      <a:pt x="48393" y="171469"/>
                    </a:lnTo>
                    <a:lnTo>
                      <a:pt x="36652" y="173872"/>
                    </a:lnTo>
                    <a:lnTo>
                      <a:pt x="21818" y="175945"/>
                    </a:lnTo>
                    <a:lnTo>
                      <a:pt x="0" y="178049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927621" y="2843276"/>
                <a:ext cx="119869" cy="189178"/>
              </a:xfrm>
              <a:custGeom>
                <a:avLst/>
                <a:gdLst/>
                <a:ahLst/>
                <a:cxnLst/>
                <a:rect l="0" t="0" r="0" b="0"/>
                <a:pathLst>
                  <a:path w="119869" h="189178">
                    <a:moveTo>
                      <a:pt x="75754" y="0"/>
                    </a:moveTo>
                    <a:lnTo>
                      <a:pt x="63492" y="3172"/>
                    </a:lnTo>
                    <a:lnTo>
                      <a:pt x="53083" y="6789"/>
                    </a:lnTo>
                    <a:lnTo>
                      <a:pt x="43565" y="11224"/>
                    </a:lnTo>
                    <a:lnTo>
                      <a:pt x="34642" y="16403"/>
                    </a:lnTo>
                    <a:lnTo>
                      <a:pt x="26158" y="22197"/>
                    </a:lnTo>
                    <a:lnTo>
                      <a:pt x="18009" y="28470"/>
                    </a:lnTo>
                    <a:lnTo>
                      <a:pt x="10625" y="35270"/>
                    </a:lnTo>
                    <a:lnTo>
                      <a:pt x="4912" y="42824"/>
                    </a:lnTo>
                    <a:lnTo>
                      <a:pt x="1243" y="51178"/>
                    </a:lnTo>
                    <a:lnTo>
                      <a:pt x="0" y="59725"/>
                    </a:lnTo>
                    <a:lnTo>
                      <a:pt x="1810" y="67344"/>
                    </a:lnTo>
                    <a:lnTo>
                      <a:pt x="6715" y="73485"/>
                    </a:lnTo>
                    <a:lnTo>
                      <a:pt x="14289" y="78305"/>
                    </a:lnTo>
                    <a:lnTo>
                      <a:pt x="23963" y="82357"/>
                    </a:lnTo>
                    <a:lnTo>
                      <a:pt x="35194" y="86062"/>
                    </a:lnTo>
                    <a:lnTo>
                      <a:pt x="47369" y="89646"/>
                    </a:lnTo>
                    <a:lnTo>
                      <a:pt x="59830" y="93210"/>
                    </a:lnTo>
                    <a:lnTo>
                      <a:pt x="72186" y="96800"/>
                    </a:lnTo>
                    <a:lnTo>
                      <a:pt x="83955" y="100774"/>
                    </a:lnTo>
                    <a:lnTo>
                      <a:pt x="94475" y="105779"/>
                    </a:lnTo>
                    <a:lnTo>
                      <a:pt x="103496" y="112084"/>
                    </a:lnTo>
                    <a:lnTo>
                      <a:pt x="110791" y="119615"/>
                    </a:lnTo>
                    <a:lnTo>
                      <a:pt x="115965" y="128153"/>
                    </a:lnTo>
                    <a:lnTo>
                      <a:pt x="119006" y="137449"/>
                    </a:lnTo>
                    <a:lnTo>
                      <a:pt x="119868" y="146950"/>
                    </a:lnTo>
                    <a:lnTo>
                      <a:pt x="118295" y="155843"/>
                    </a:lnTo>
                    <a:lnTo>
                      <a:pt x="114380" y="163730"/>
                    </a:lnTo>
                    <a:lnTo>
                      <a:pt x="108375" y="170439"/>
                    </a:lnTo>
                    <a:lnTo>
                      <a:pt x="99578" y="176491"/>
                    </a:lnTo>
                    <a:lnTo>
                      <a:pt x="83679" y="182414"/>
                    </a:lnTo>
                    <a:lnTo>
                      <a:pt x="53497" y="189177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4932829" y="3266143"/>
              <a:ext cx="1170699" cy="489636"/>
              <a:chOff x="4932829" y="3266143"/>
              <a:chExt cx="1170699" cy="489636"/>
            </a:xfrm>
          </p:grpSpPr>
          <p:sp>
            <p:nvSpPr>
              <p:cNvPr id="67" name="Freeform 66"/>
              <p:cNvSpPr/>
              <p:nvPr/>
            </p:nvSpPr>
            <p:spPr>
              <a:xfrm>
                <a:off x="4932829" y="3360315"/>
                <a:ext cx="291581" cy="371929"/>
              </a:xfrm>
              <a:custGeom>
                <a:avLst/>
                <a:gdLst/>
                <a:ahLst/>
                <a:cxnLst/>
                <a:rect l="0" t="0" r="0" b="0"/>
                <a:pathLst>
                  <a:path w="291581" h="371929">
                    <a:moveTo>
                      <a:pt x="135787" y="61621"/>
                    </a:moveTo>
                    <a:lnTo>
                      <a:pt x="141705" y="52389"/>
                    </a:lnTo>
                    <a:lnTo>
                      <a:pt x="144880" y="44244"/>
                    </a:lnTo>
                    <a:lnTo>
                      <a:pt x="145523" y="36420"/>
                    </a:lnTo>
                    <a:lnTo>
                      <a:pt x="143904" y="28745"/>
                    </a:lnTo>
                    <a:lnTo>
                      <a:pt x="140116" y="21158"/>
                    </a:lnTo>
                    <a:lnTo>
                      <a:pt x="134418" y="13646"/>
                    </a:lnTo>
                    <a:lnTo>
                      <a:pt x="127185" y="6882"/>
                    </a:lnTo>
                    <a:lnTo>
                      <a:pt x="118789" y="2154"/>
                    </a:lnTo>
                    <a:lnTo>
                      <a:pt x="109551" y="0"/>
                    </a:lnTo>
                    <a:lnTo>
                      <a:pt x="99718" y="277"/>
                    </a:lnTo>
                    <a:lnTo>
                      <a:pt x="89469" y="2552"/>
                    </a:lnTo>
                    <a:lnTo>
                      <a:pt x="78940" y="6353"/>
                    </a:lnTo>
                    <a:lnTo>
                      <a:pt x="68394" y="11266"/>
                    </a:lnTo>
                    <a:lnTo>
                      <a:pt x="58221" y="16968"/>
                    </a:lnTo>
                    <a:lnTo>
                      <a:pt x="48602" y="23224"/>
                    </a:lnTo>
                    <a:lnTo>
                      <a:pt x="39706" y="30036"/>
                    </a:lnTo>
                    <a:lnTo>
                      <a:pt x="31771" y="37608"/>
                    </a:lnTo>
                    <a:lnTo>
                      <a:pt x="24829" y="45999"/>
                    </a:lnTo>
                    <a:lnTo>
                      <a:pt x="18751" y="55290"/>
                    </a:lnTo>
                    <a:lnTo>
                      <a:pt x="13355" y="65661"/>
                    </a:lnTo>
                    <a:lnTo>
                      <a:pt x="8479" y="77105"/>
                    </a:lnTo>
                    <a:lnTo>
                      <a:pt x="4323" y="89465"/>
                    </a:lnTo>
                    <a:lnTo>
                      <a:pt x="1431" y="102544"/>
                    </a:lnTo>
                    <a:lnTo>
                      <a:pt x="0" y="116147"/>
                    </a:lnTo>
                    <a:lnTo>
                      <a:pt x="79" y="129776"/>
                    </a:lnTo>
                    <a:lnTo>
                      <a:pt x="1739" y="142668"/>
                    </a:lnTo>
                    <a:lnTo>
                      <a:pt x="4859" y="154452"/>
                    </a:lnTo>
                    <a:lnTo>
                      <a:pt x="9354" y="164620"/>
                    </a:lnTo>
                    <a:lnTo>
                      <a:pt x="15269" y="172371"/>
                    </a:lnTo>
                    <a:lnTo>
                      <a:pt x="22489" y="177496"/>
                    </a:lnTo>
                    <a:lnTo>
                      <a:pt x="30613" y="180114"/>
                    </a:lnTo>
                    <a:lnTo>
                      <a:pt x="39065" y="180369"/>
                    </a:lnTo>
                    <a:lnTo>
                      <a:pt x="47487" y="178587"/>
                    </a:lnTo>
                    <a:lnTo>
                      <a:pt x="55738" y="175193"/>
                    </a:lnTo>
                    <a:lnTo>
                      <a:pt x="63793" y="170590"/>
                    </a:lnTo>
                    <a:lnTo>
                      <a:pt x="71677" y="165110"/>
                    </a:lnTo>
                    <a:lnTo>
                      <a:pt x="79427" y="158836"/>
                    </a:lnTo>
                    <a:lnTo>
                      <a:pt x="87076" y="151634"/>
                    </a:lnTo>
                    <a:lnTo>
                      <a:pt x="94649" y="143499"/>
                    </a:lnTo>
                    <a:lnTo>
                      <a:pt x="101992" y="134560"/>
                    </a:lnTo>
                    <a:lnTo>
                      <a:pt x="108799" y="124989"/>
                    </a:lnTo>
                    <a:lnTo>
                      <a:pt x="114942" y="114948"/>
                    </a:lnTo>
                    <a:lnTo>
                      <a:pt x="120465" y="104568"/>
                    </a:lnTo>
                    <a:lnTo>
                      <a:pt x="125479" y="93950"/>
                    </a:lnTo>
                    <a:lnTo>
                      <a:pt x="130089" y="83266"/>
                    </a:lnTo>
                    <a:lnTo>
                      <a:pt x="133828" y="76007"/>
                    </a:lnTo>
                    <a:lnTo>
                      <a:pt x="135988" y="76288"/>
                    </a:lnTo>
                    <a:lnTo>
                      <a:pt x="136837" y="82570"/>
                    </a:lnTo>
                    <a:lnTo>
                      <a:pt x="136980" y="92917"/>
                    </a:lnTo>
                    <a:lnTo>
                      <a:pt x="136835" y="105988"/>
                    </a:lnTo>
                    <a:lnTo>
                      <a:pt x="136612" y="120879"/>
                    </a:lnTo>
                    <a:lnTo>
                      <a:pt x="136400" y="136986"/>
                    </a:lnTo>
                    <a:lnTo>
                      <a:pt x="136226" y="153905"/>
                    </a:lnTo>
                    <a:lnTo>
                      <a:pt x="136096" y="171366"/>
                    </a:lnTo>
                    <a:lnTo>
                      <a:pt x="136001" y="189189"/>
                    </a:lnTo>
                    <a:lnTo>
                      <a:pt x="135933" y="207252"/>
                    </a:lnTo>
                    <a:lnTo>
                      <a:pt x="135886" y="225477"/>
                    </a:lnTo>
                    <a:lnTo>
                      <a:pt x="135854" y="243804"/>
                    </a:lnTo>
                    <a:lnTo>
                      <a:pt x="135832" y="262025"/>
                    </a:lnTo>
                    <a:lnTo>
                      <a:pt x="135817" y="279792"/>
                    </a:lnTo>
                    <a:lnTo>
                      <a:pt x="135807" y="296950"/>
                    </a:lnTo>
                    <a:lnTo>
                      <a:pt x="135800" y="313525"/>
                    </a:lnTo>
                    <a:lnTo>
                      <a:pt x="135796" y="329617"/>
                    </a:lnTo>
                    <a:lnTo>
                      <a:pt x="135806" y="345305"/>
                    </a:lnTo>
                    <a:lnTo>
                      <a:pt x="136297" y="359521"/>
                    </a:lnTo>
                    <a:lnTo>
                      <a:pt x="138303" y="368931"/>
                    </a:lnTo>
                    <a:lnTo>
                      <a:pt x="142002" y="371928"/>
                    </a:lnTo>
                    <a:lnTo>
                      <a:pt x="146669" y="370674"/>
                    </a:lnTo>
                    <a:lnTo>
                      <a:pt x="152009" y="366782"/>
                    </a:lnTo>
                    <a:lnTo>
                      <a:pt x="157892" y="360951"/>
                    </a:lnTo>
                    <a:lnTo>
                      <a:pt x="164211" y="353630"/>
                    </a:lnTo>
                    <a:lnTo>
                      <a:pt x="171035" y="345361"/>
                    </a:lnTo>
                    <a:lnTo>
                      <a:pt x="178600" y="336773"/>
                    </a:lnTo>
                    <a:lnTo>
                      <a:pt x="186975" y="328242"/>
                    </a:lnTo>
                    <a:lnTo>
                      <a:pt x="196072" y="319909"/>
                    </a:lnTo>
                    <a:lnTo>
                      <a:pt x="205748" y="311795"/>
                    </a:lnTo>
                    <a:lnTo>
                      <a:pt x="215859" y="303874"/>
                    </a:lnTo>
                    <a:lnTo>
                      <a:pt x="226285" y="296278"/>
                    </a:lnTo>
                    <a:lnTo>
                      <a:pt x="236934" y="289295"/>
                    </a:lnTo>
                    <a:lnTo>
                      <a:pt x="247722" y="283034"/>
                    </a:lnTo>
                    <a:lnTo>
                      <a:pt x="258120" y="277593"/>
                    </a:lnTo>
                    <a:lnTo>
                      <a:pt x="268174" y="272615"/>
                    </a:lnTo>
                    <a:lnTo>
                      <a:pt x="278764" y="267662"/>
                    </a:lnTo>
                    <a:lnTo>
                      <a:pt x="291580" y="261927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5152771" y="3355167"/>
                <a:ext cx="160664" cy="166863"/>
              </a:xfrm>
              <a:custGeom>
                <a:avLst/>
                <a:gdLst/>
                <a:ahLst/>
                <a:cxnLst/>
                <a:rect l="0" t="0" r="0" b="0"/>
                <a:pathLst>
                  <a:path w="160664" h="166863">
                    <a:moveTo>
                      <a:pt x="4870" y="0"/>
                    </a:moveTo>
                    <a:lnTo>
                      <a:pt x="1911" y="9374"/>
                    </a:lnTo>
                    <a:lnTo>
                      <a:pt x="323" y="18873"/>
                    </a:lnTo>
                    <a:lnTo>
                      <a:pt x="0" y="29432"/>
                    </a:lnTo>
                    <a:lnTo>
                      <a:pt x="717" y="40855"/>
                    </a:lnTo>
                    <a:lnTo>
                      <a:pt x="2268" y="52654"/>
                    </a:lnTo>
                    <a:lnTo>
                      <a:pt x="4456" y="64497"/>
                    </a:lnTo>
                    <a:lnTo>
                      <a:pt x="7108" y="76242"/>
                    </a:lnTo>
                    <a:lnTo>
                      <a:pt x="10092" y="87852"/>
                    </a:lnTo>
                    <a:lnTo>
                      <a:pt x="13312" y="99337"/>
                    </a:lnTo>
                    <a:lnTo>
                      <a:pt x="16869" y="110720"/>
                    </a:lnTo>
                    <a:lnTo>
                      <a:pt x="21038" y="122027"/>
                    </a:lnTo>
                    <a:lnTo>
                      <a:pt x="25931" y="133264"/>
                    </a:lnTo>
                    <a:lnTo>
                      <a:pt x="31833" y="143929"/>
                    </a:lnTo>
                    <a:lnTo>
                      <a:pt x="39272" y="153058"/>
                    </a:lnTo>
                    <a:lnTo>
                      <a:pt x="48382" y="160237"/>
                    </a:lnTo>
                    <a:lnTo>
                      <a:pt x="58640" y="165054"/>
                    </a:lnTo>
                    <a:lnTo>
                      <a:pt x="69094" y="166862"/>
                    </a:lnTo>
                    <a:lnTo>
                      <a:pt x="79173" y="165606"/>
                    </a:lnTo>
                    <a:lnTo>
                      <a:pt x="88696" y="161700"/>
                    </a:lnTo>
                    <a:lnTo>
                      <a:pt x="97685" y="155707"/>
                    </a:lnTo>
                    <a:lnTo>
                      <a:pt x="106228" y="148162"/>
                    </a:lnTo>
                    <a:lnTo>
                      <a:pt x="114257" y="139502"/>
                    </a:lnTo>
                    <a:lnTo>
                      <a:pt x="121540" y="130057"/>
                    </a:lnTo>
                    <a:lnTo>
                      <a:pt x="128010" y="120066"/>
                    </a:lnTo>
                    <a:lnTo>
                      <a:pt x="133754" y="109526"/>
                    </a:lnTo>
                    <a:lnTo>
                      <a:pt x="138918" y="98231"/>
                    </a:lnTo>
                    <a:lnTo>
                      <a:pt x="143642" y="86131"/>
                    </a:lnTo>
                    <a:lnTo>
                      <a:pt x="147886" y="73349"/>
                    </a:lnTo>
                    <a:lnTo>
                      <a:pt x="151852" y="58516"/>
                    </a:lnTo>
                    <a:lnTo>
                      <a:pt x="155892" y="36781"/>
                    </a:lnTo>
                    <a:lnTo>
                      <a:pt x="160663" y="0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375327" y="3410808"/>
                <a:ext cx="4876" cy="122409"/>
              </a:xfrm>
              <a:custGeom>
                <a:avLst/>
                <a:gdLst/>
                <a:ahLst/>
                <a:cxnLst/>
                <a:rect l="0" t="0" r="0" b="0"/>
                <a:pathLst>
                  <a:path w="4876" h="122409">
                    <a:moveTo>
                      <a:pt x="4875" y="0"/>
                    </a:moveTo>
                    <a:lnTo>
                      <a:pt x="1916" y="12403"/>
                    </a:lnTo>
                    <a:lnTo>
                      <a:pt x="329" y="24166"/>
                    </a:lnTo>
                    <a:lnTo>
                      <a:pt x="0" y="36420"/>
                    </a:lnTo>
                    <a:lnTo>
                      <a:pt x="541" y="49230"/>
                    </a:lnTo>
                    <a:lnTo>
                      <a:pt x="1463" y="64048"/>
                    </a:lnTo>
                    <a:lnTo>
                      <a:pt x="2844" y="85727"/>
                    </a:lnTo>
                    <a:lnTo>
                      <a:pt x="4875" y="122408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402458" y="3288399"/>
                <a:ext cx="1" cy="111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1129">
                    <a:moveTo>
                      <a:pt x="0" y="0"/>
                    </a:moveTo>
                    <a:lnTo>
                      <a:pt x="0" y="11128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507549" y="3372642"/>
                <a:ext cx="139728" cy="161656"/>
              </a:xfrm>
              <a:custGeom>
                <a:avLst/>
                <a:gdLst/>
                <a:ahLst/>
                <a:cxnLst/>
                <a:rect l="0" t="0" r="0" b="0"/>
                <a:pathLst>
                  <a:path w="139728" h="161656">
                    <a:moveTo>
                      <a:pt x="95215" y="15910"/>
                    </a:moveTo>
                    <a:lnTo>
                      <a:pt x="88871" y="9849"/>
                    </a:lnTo>
                    <a:lnTo>
                      <a:pt x="81637" y="5321"/>
                    </a:lnTo>
                    <a:lnTo>
                      <a:pt x="72776" y="1947"/>
                    </a:lnTo>
                    <a:lnTo>
                      <a:pt x="62784" y="0"/>
                    </a:lnTo>
                    <a:lnTo>
                      <a:pt x="52567" y="261"/>
                    </a:lnTo>
                    <a:lnTo>
                      <a:pt x="42684" y="2972"/>
                    </a:lnTo>
                    <a:lnTo>
                      <a:pt x="33490" y="7884"/>
                    </a:lnTo>
                    <a:lnTo>
                      <a:pt x="25292" y="14566"/>
                    </a:lnTo>
                    <a:lnTo>
                      <a:pt x="18149" y="22584"/>
                    </a:lnTo>
                    <a:lnTo>
                      <a:pt x="12100" y="31743"/>
                    </a:lnTo>
                    <a:lnTo>
                      <a:pt x="7281" y="42086"/>
                    </a:lnTo>
                    <a:lnTo>
                      <a:pt x="3647" y="53535"/>
                    </a:lnTo>
                    <a:lnTo>
                      <a:pt x="1186" y="65735"/>
                    </a:lnTo>
                    <a:lnTo>
                      <a:pt x="0" y="78152"/>
                    </a:lnTo>
                    <a:lnTo>
                      <a:pt x="26" y="90453"/>
                    </a:lnTo>
                    <a:lnTo>
                      <a:pt x="1243" y="102349"/>
                    </a:lnTo>
                    <a:lnTo>
                      <a:pt x="3746" y="113509"/>
                    </a:lnTo>
                    <a:lnTo>
                      <a:pt x="7470" y="123827"/>
                    </a:lnTo>
                    <a:lnTo>
                      <a:pt x="12388" y="133211"/>
                    </a:lnTo>
                    <a:lnTo>
                      <a:pt x="18595" y="141481"/>
                    </a:lnTo>
                    <a:lnTo>
                      <a:pt x="26019" y="148642"/>
                    </a:lnTo>
                    <a:lnTo>
                      <a:pt x="34463" y="154510"/>
                    </a:lnTo>
                    <a:lnTo>
                      <a:pt x="43692" y="158639"/>
                    </a:lnTo>
                    <a:lnTo>
                      <a:pt x="53500" y="160946"/>
                    </a:lnTo>
                    <a:lnTo>
                      <a:pt x="63721" y="161655"/>
                    </a:lnTo>
                    <a:lnTo>
                      <a:pt x="74232" y="161095"/>
                    </a:lnTo>
                    <a:lnTo>
                      <a:pt x="84932" y="159591"/>
                    </a:lnTo>
                    <a:lnTo>
                      <a:pt x="95482" y="157571"/>
                    </a:lnTo>
                    <a:lnTo>
                      <a:pt x="106439" y="155366"/>
                    </a:lnTo>
                    <a:lnTo>
                      <a:pt x="119948" y="152788"/>
                    </a:lnTo>
                    <a:lnTo>
                      <a:pt x="139727" y="149446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715157" y="3266143"/>
                <a:ext cx="10017" cy="267074"/>
              </a:xfrm>
              <a:custGeom>
                <a:avLst/>
                <a:gdLst/>
                <a:ahLst/>
                <a:cxnLst/>
                <a:rect l="0" t="0" r="0" b="0"/>
                <a:pathLst>
                  <a:path w="10017" h="267074">
                    <a:moveTo>
                      <a:pt x="10016" y="0"/>
                    </a:moveTo>
                    <a:lnTo>
                      <a:pt x="6985" y="9515"/>
                    </a:lnTo>
                    <a:lnTo>
                      <a:pt x="4721" y="20367"/>
                    </a:lnTo>
                    <a:lnTo>
                      <a:pt x="3027" y="33662"/>
                    </a:lnTo>
                    <a:lnTo>
                      <a:pt x="1779" y="48834"/>
                    </a:lnTo>
                    <a:lnTo>
                      <a:pt x="882" y="64844"/>
                    </a:lnTo>
                    <a:lnTo>
                      <a:pt x="256" y="81005"/>
                    </a:lnTo>
                    <a:lnTo>
                      <a:pt x="0" y="97183"/>
                    </a:lnTo>
                    <a:lnTo>
                      <a:pt x="385" y="113619"/>
                    </a:lnTo>
                    <a:lnTo>
                      <a:pt x="1501" y="130455"/>
                    </a:lnTo>
                    <a:lnTo>
                      <a:pt x="3109" y="147527"/>
                    </a:lnTo>
                    <a:lnTo>
                      <a:pt x="4758" y="164449"/>
                    </a:lnTo>
                    <a:lnTo>
                      <a:pt x="6179" y="180996"/>
                    </a:lnTo>
                    <a:lnTo>
                      <a:pt x="7294" y="196901"/>
                    </a:lnTo>
                    <a:lnTo>
                      <a:pt x="8242" y="213549"/>
                    </a:lnTo>
                    <a:lnTo>
                      <a:pt x="9102" y="234765"/>
                    </a:lnTo>
                    <a:lnTo>
                      <a:pt x="10016" y="267073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758337" y="3366295"/>
                <a:ext cx="89245" cy="133538"/>
              </a:xfrm>
              <a:custGeom>
                <a:avLst/>
                <a:gdLst/>
                <a:ahLst/>
                <a:cxnLst/>
                <a:rect l="0" t="0" r="0" b="0"/>
                <a:pathLst>
                  <a:path w="89245" h="133538">
                    <a:moveTo>
                      <a:pt x="66988" y="0"/>
                    </a:moveTo>
                    <a:lnTo>
                      <a:pt x="57686" y="3172"/>
                    </a:lnTo>
                    <a:lnTo>
                      <a:pt x="48864" y="6790"/>
                    </a:lnTo>
                    <a:lnTo>
                      <a:pt x="39680" y="11229"/>
                    </a:lnTo>
                    <a:lnTo>
                      <a:pt x="30405" y="16591"/>
                    </a:lnTo>
                    <a:lnTo>
                      <a:pt x="21739" y="23070"/>
                    </a:lnTo>
                    <a:lnTo>
                      <a:pt x="14048" y="30663"/>
                    </a:lnTo>
                    <a:lnTo>
                      <a:pt x="7688" y="39210"/>
                    </a:lnTo>
                    <a:lnTo>
                      <a:pt x="3160" y="48506"/>
                    </a:lnTo>
                    <a:lnTo>
                      <a:pt x="561" y="58352"/>
                    </a:lnTo>
                    <a:lnTo>
                      <a:pt x="0" y="68418"/>
                    </a:lnTo>
                    <a:lnTo>
                      <a:pt x="1777" y="78262"/>
                    </a:lnTo>
                    <a:lnTo>
                      <a:pt x="5832" y="87655"/>
                    </a:lnTo>
                    <a:lnTo>
                      <a:pt x="11993" y="96397"/>
                    </a:lnTo>
                    <a:lnTo>
                      <a:pt x="20156" y="104228"/>
                    </a:lnTo>
                    <a:lnTo>
                      <a:pt x="30054" y="111095"/>
                    </a:lnTo>
                    <a:lnTo>
                      <a:pt x="40891" y="116962"/>
                    </a:lnTo>
                    <a:lnTo>
                      <a:pt x="52618" y="122280"/>
                    </a:lnTo>
                    <a:lnTo>
                      <a:pt x="67438" y="127519"/>
                    </a:lnTo>
                    <a:lnTo>
                      <a:pt x="89244" y="133537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914349" y="3277271"/>
                <a:ext cx="11130" cy="233690"/>
              </a:xfrm>
              <a:custGeom>
                <a:avLst/>
                <a:gdLst/>
                <a:ahLst/>
                <a:cxnLst/>
                <a:rect l="0" t="0" r="0" b="0"/>
                <a:pathLst>
                  <a:path w="11130" h="233690">
                    <a:moveTo>
                      <a:pt x="1" y="0"/>
                    </a:moveTo>
                    <a:lnTo>
                      <a:pt x="0" y="12403"/>
                    </a:lnTo>
                    <a:lnTo>
                      <a:pt x="0" y="24166"/>
                    </a:lnTo>
                    <a:lnTo>
                      <a:pt x="0" y="36429"/>
                    </a:lnTo>
                    <a:lnTo>
                      <a:pt x="0" y="49466"/>
                    </a:lnTo>
                    <a:lnTo>
                      <a:pt x="0" y="63532"/>
                    </a:lnTo>
                    <a:lnTo>
                      <a:pt x="0" y="78651"/>
                    </a:lnTo>
                    <a:lnTo>
                      <a:pt x="0" y="94510"/>
                    </a:lnTo>
                    <a:lnTo>
                      <a:pt x="0" y="110590"/>
                    </a:lnTo>
                    <a:lnTo>
                      <a:pt x="5" y="126565"/>
                    </a:lnTo>
                    <a:lnTo>
                      <a:pt x="188" y="142143"/>
                    </a:lnTo>
                    <a:lnTo>
                      <a:pt x="873" y="156993"/>
                    </a:lnTo>
                    <a:lnTo>
                      <a:pt x="2193" y="171002"/>
                    </a:lnTo>
                    <a:lnTo>
                      <a:pt x="3949" y="183975"/>
                    </a:lnTo>
                    <a:lnTo>
                      <a:pt x="5880" y="196919"/>
                    </a:lnTo>
                    <a:lnTo>
                      <a:pt x="8157" y="212152"/>
                    </a:lnTo>
                    <a:lnTo>
                      <a:pt x="11129" y="233689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981118" y="3410808"/>
                <a:ext cx="44514" cy="89025"/>
              </a:xfrm>
              <a:custGeom>
                <a:avLst/>
                <a:gdLst/>
                <a:ahLst/>
                <a:cxnLst/>
                <a:rect l="0" t="0" r="0" b="0"/>
                <a:pathLst>
                  <a:path w="44514" h="89025">
                    <a:moveTo>
                      <a:pt x="0" y="0"/>
                    </a:moveTo>
                    <a:lnTo>
                      <a:pt x="3172" y="9302"/>
                    </a:lnTo>
                    <a:lnTo>
                      <a:pt x="6790" y="18124"/>
                    </a:lnTo>
                    <a:lnTo>
                      <a:pt x="11220" y="27313"/>
                    </a:lnTo>
                    <a:lnTo>
                      <a:pt x="16268" y="36868"/>
                    </a:lnTo>
                    <a:lnTo>
                      <a:pt x="22166" y="47743"/>
                    </a:lnTo>
                    <a:lnTo>
                      <a:pt x="30616" y="63263"/>
                    </a:lnTo>
                    <a:lnTo>
                      <a:pt x="44513" y="89024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958862" y="3388552"/>
                <a:ext cx="144666" cy="367227"/>
              </a:xfrm>
              <a:custGeom>
                <a:avLst/>
                <a:gdLst/>
                <a:ahLst/>
                <a:cxnLst/>
                <a:rect l="0" t="0" r="0" b="0"/>
                <a:pathLst>
                  <a:path w="144666" h="367227">
                    <a:moveTo>
                      <a:pt x="144665" y="0"/>
                    </a:moveTo>
                    <a:lnTo>
                      <a:pt x="138463" y="9302"/>
                    </a:lnTo>
                    <a:lnTo>
                      <a:pt x="132581" y="18124"/>
                    </a:lnTo>
                    <a:lnTo>
                      <a:pt x="126458" y="27323"/>
                    </a:lnTo>
                    <a:lnTo>
                      <a:pt x="120213" y="37146"/>
                    </a:lnTo>
                    <a:lnTo>
                      <a:pt x="114208" y="47866"/>
                    </a:lnTo>
                    <a:lnTo>
                      <a:pt x="108628" y="59541"/>
                    </a:lnTo>
                    <a:lnTo>
                      <a:pt x="103319" y="72055"/>
                    </a:lnTo>
                    <a:lnTo>
                      <a:pt x="97893" y="85235"/>
                    </a:lnTo>
                    <a:lnTo>
                      <a:pt x="92132" y="98915"/>
                    </a:lnTo>
                    <a:lnTo>
                      <a:pt x="86167" y="112954"/>
                    </a:lnTo>
                    <a:lnTo>
                      <a:pt x="80365" y="127246"/>
                    </a:lnTo>
                    <a:lnTo>
                      <a:pt x="74935" y="141713"/>
                    </a:lnTo>
                    <a:lnTo>
                      <a:pt x="69908" y="156301"/>
                    </a:lnTo>
                    <a:lnTo>
                      <a:pt x="65235" y="170971"/>
                    </a:lnTo>
                    <a:lnTo>
                      <a:pt x="60842" y="185695"/>
                    </a:lnTo>
                    <a:lnTo>
                      <a:pt x="56655" y="200457"/>
                    </a:lnTo>
                    <a:lnTo>
                      <a:pt x="52618" y="215244"/>
                    </a:lnTo>
                    <a:lnTo>
                      <a:pt x="48684" y="230043"/>
                    </a:lnTo>
                    <a:lnTo>
                      <a:pt x="44823" y="244675"/>
                    </a:lnTo>
                    <a:lnTo>
                      <a:pt x="41012" y="258812"/>
                    </a:lnTo>
                    <a:lnTo>
                      <a:pt x="37233" y="272315"/>
                    </a:lnTo>
                    <a:lnTo>
                      <a:pt x="33478" y="285216"/>
                    </a:lnTo>
                    <a:lnTo>
                      <a:pt x="29737" y="297622"/>
                    </a:lnTo>
                    <a:lnTo>
                      <a:pt x="26007" y="309640"/>
                    </a:lnTo>
                    <a:lnTo>
                      <a:pt x="22240" y="321095"/>
                    </a:lnTo>
                    <a:lnTo>
                      <a:pt x="17868" y="332769"/>
                    </a:lnTo>
                    <a:lnTo>
                      <a:pt x="11325" y="346870"/>
                    </a:lnTo>
                    <a:lnTo>
                      <a:pt x="0" y="367226"/>
                    </a:lnTo>
                  </a:path>
                </a:pathLst>
              </a:custGeom>
              <a:ln w="4026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7112165" y="2709739"/>
            <a:ext cx="2179992" cy="1046040"/>
            <a:chOff x="7112165" y="2709739"/>
            <a:chExt cx="2179992" cy="1046040"/>
          </a:xfrm>
        </p:grpSpPr>
        <p:sp>
          <p:nvSpPr>
            <p:cNvPr id="79" name="Freeform 78"/>
            <p:cNvSpPr/>
            <p:nvPr/>
          </p:nvSpPr>
          <p:spPr>
            <a:xfrm>
              <a:off x="7112165" y="2709739"/>
              <a:ext cx="204752" cy="347480"/>
            </a:xfrm>
            <a:custGeom>
              <a:avLst/>
              <a:gdLst/>
              <a:ahLst/>
              <a:cxnLst/>
              <a:rect l="0" t="0" r="0" b="0"/>
              <a:pathLst>
                <a:path w="204752" h="347480">
                  <a:moveTo>
                    <a:pt x="0" y="347479"/>
                  </a:moveTo>
                  <a:lnTo>
                    <a:pt x="3356" y="337410"/>
                  </a:lnTo>
                  <a:lnTo>
                    <a:pt x="6540" y="327862"/>
                  </a:lnTo>
                  <a:lnTo>
                    <a:pt x="9856" y="317900"/>
                  </a:lnTo>
                  <a:lnTo>
                    <a:pt x="13334" y="307071"/>
                  </a:lnTo>
                  <a:lnTo>
                    <a:pt x="16954" y="294726"/>
                  </a:lnTo>
                  <a:lnTo>
                    <a:pt x="20683" y="280662"/>
                  </a:lnTo>
                  <a:lnTo>
                    <a:pt x="24304" y="265228"/>
                  </a:lnTo>
                  <a:lnTo>
                    <a:pt x="27442" y="249077"/>
                  </a:lnTo>
                  <a:lnTo>
                    <a:pt x="29936" y="232666"/>
                  </a:lnTo>
                  <a:lnTo>
                    <a:pt x="31998" y="216221"/>
                  </a:lnTo>
                  <a:lnTo>
                    <a:pt x="34084" y="199829"/>
                  </a:lnTo>
                  <a:lnTo>
                    <a:pt x="36450" y="183519"/>
                  </a:lnTo>
                  <a:lnTo>
                    <a:pt x="38603" y="167663"/>
                  </a:lnTo>
                  <a:lnTo>
                    <a:pt x="39455" y="152950"/>
                  </a:lnTo>
                  <a:lnTo>
                    <a:pt x="38514" y="139651"/>
                  </a:lnTo>
                  <a:lnTo>
                    <a:pt x="36388" y="127307"/>
                  </a:lnTo>
                  <a:lnTo>
                    <a:pt x="34422" y="114973"/>
                  </a:lnTo>
                  <a:lnTo>
                    <a:pt x="33425" y="102172"/>
                  </a:lnTo>
                  <a:lnTo>
                    <a:pt x="34413" y="91543"/>
                  </a:lnTo>
                  <a:lnTo>
                    <a:pt x="37741" y="86907"/>
                  </a:lnTo>
                  <a:lnTo>
                    <a:pt x="42209" y="87556"/>
                  </a:lnTo>
                  <a:lnTo>
                    <a:pt x="47431" y="91532"/>
                  </a:lnTo>
                  <a:lnTo>
                    <a:pt x="53127" y="97556"/>
                  </a:lnTo>
                  <a:lnTo>
                    <a:pt x="58845" y="105125"/>
                  </a:lnTo>
                  <a:lnTo>
                    <a:pt x="64331" y="113911"/>
                  </a:lnTo>
                  <a:lnTo>
                    <a:pt x="69883" y="123257"/>
                  </a:lnTo>
                  <a:lnTo>
                    <a:pt x="76227" y="132212"/>
                  </a:lnTo>
                  <a:lnTo>
                    <a:pt x="83710" y="140268"/>
                  </a:lnTo>
                  <a:lnTo>
                    <a:pt x="92128" y="146789"/>
                  </a:lnTo>
                  <a:lnTo>
                    <a:pt x="100950" y="150842"/>
                  </a:lnTo>
                  <a:lnTo>
                    <a:pt x="109808" y="152158"/>
                  </a:lnTo>
                  <a:lnTo>
                    <a:pt x="118547" y="150831"/>
                  </a:lnTo>
                  <a:lnTo>
                    <a:pt x="127130" y="146994"/>
                  </a:lnTo>
                  <a:lnTo>
                    <a:pt x="135547" y="140985"/>
                  </a:lnTo>
                  <a:lnTo>
                    <a:pt x="143078" y="133253"/>
                  </a:lnTo>
                  <a:lnTo>
                    <a:pt x="148345" y="124227"/>
                  </a:lnTo>
                  <a:lnTo>
                    <a:pt x="150800" y="114265"/>
                  </a:lnTo>
                  <a:lnTo>
                    <a:pt x="151363" y="103645"/>
                  </a:lnTo>
                  <a:lnTo>
                    <a:pt x="151917" y="92568"/>
                  </a:lnTo>
                  <a:lnTo>
                    <a:pt x="153567" y="81176"/>
                  </a:lnTo>
                  <a:lnTo>
                    <a:pt x="156428" y="69572"/>
                  </a:lnTo>
                  <a:lnTo>
                    <a:pt x="160038" y="57823"/>
                  </a:lnTo>
                  <a:lnTo>
                    <a:pt x="164007" y="45976"/>
                  </a:lnTo>
                  <a:lnTo>
                    <a:pt x="168302" y="34064"/>
                  </a:lnTo>
                  <a:lnTo>
                    <a:pt x="173174" y="22109"/>
                  </a:lnTo>
                  <a:lnTo>
                    <a:pt x="178710" y="10213"/>
                  </a:lnTo>
                  <a:lnTo>
                    <a:pt x="184234" y="1535"/>
                  </a:lnTo>
                  <a:lnTo>
                    <a:pt x="188405" y="0"/>
                  </a:lnTo>
                  <a:lnTo>
                    <a:pt x="190812" y="4408"/>
                  </a:lnTo>
                  <a:lnTo>
                    <a:pt x="192193" y="13042"/>
                  </a:lnTo>
                  <a:lnTo>
                    <a:pt x="193461" y="24856"/>
                  </a:lnTo>
                  <a:lnTo>
                    <a:pt x="195099" y="39072"/>
                  </a:lnTo>
                  <a:lnTo>
                    <a:pt x="197056" y="54867"/>
                  </a:lnTo>
                  <a:lnTo>
                    <a:pt x="198948" y="71388"/>
                  </a:lnTo>
                  <a:lnTo>
                    <a:pt x="200540" y="88115"/>
                  </a:lnTo>
                  <a:lnTo>
                    <a:pt x="201772" y="104997"/>
                  </a:lnTo>
                  <a:lnTo>
                    <a:pt x="202681" y="122307"/>
                  </a:lnTo>
                  <a:lnTo>
                    <a:pt x="203329" y="140181"/>
                  </a:lnTo>
                  <a:lnTo>
                    <a:pt x="203783" y="158410"/>
                  </a:lnTo>
                  <a:lnTo>
                    <a:pt x="204096" y="176552"/>
                  </a:lnTo>
                  <a:lnTo>
                    <a:pt x="204309" y="194353"/>
                  </a:lnTo>
                  <a:lnTo>
                    <a:pt x="204454" y="211756"/>
                  </a:lnTo>
                  <a:lnTo>
                    <a:pt x="204551" y="228804"/>
                  </a:lnTo>
                  <a:lnTo>
                    <a:pt x="204617" y="245551"/>
                  </a:lnTo>
                  <a:lnTo>
                    <a:pt x="204662" y="261599"/>
                  </a:lnTo>
                  <a:lnTo>
                    <a:pt x="204696" y="277781"/>
                  </a:lnTo>
                  <a:lnTo>
                    <a:pt x="204724" y="296798"/>
                  </a:lnTo>
                  <a:lnTo>
                    <a:pt x="204751" y="32339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73171" y="2888599"/>
              <a:ext cx="122955" cy="144240"/>
            </a:xfrm>
            <a:custGeom>
              <a:avLst/>
              <a:gdLst/>
              <a:ahLst/>
              <a:cxnLst/>
              <a:rect l="0" t="0" r="0" b="0"/>
              <a:pathLst>
                <a:path w="122955" h="144240">
                  <a:moveTo>
                    <a:pt x="76230" y="24088"/>
                  </a:moveTo>
                  <a:lnTo>
                    <a:pt x="66238" y="20962"/>
                  </a:lnTo>
                  <a:lnTo>
                    <a:pt x="57423" y="19976"/>
                  </a:lnTo>
                  <a:lnTo>
                    <a:pt x="48955" y="21109"/>
                  </a:lnTo>
                  <a:lnTo>
                    <a:pt x="40649" y="24014"/>
                  </a:lnTo>
                  <a:lnTo>
                    <a:pt x="32436" y="28343"/>
                  </a:lnTo>
                  <a:lnTo>
                    <a:pt x="24296" y="33771"/>
                  </a:lnTo>
                  <a:lnTo>
                    <a:pt x="16581" y="40381"/>
                  </a:lnTo>
                  <a:lnTo>
                    <a:pt x="9979" y="48648"/>
                  </a:lnTo>
                  <a:lnTo>
                    <a:pt x="4792" y="58691"/>
                  </a:lnTo>
                  <a:lnTo>
                    <a:pt x="1310" y="70125"/>
                  </a:lnTo>
                  <a:lnTo>
                    <a:pt x="0" y="82280"/>
                  </a:lnTo>
                  <a:lnTo>
                    <a:pt x="909" y="94682"/>
                  </a:lnTo>
                  <a:lnTo>
                    <a:pt x="3924" y="106730"/>
                  </a:lnTo>
                  <a:lnTo>
                    <a:pt x="8989" y="117635"/>
                  </a:lnTo>
                  <a:lnTo>
                    <a:pt x="15866" y="127069"/>
                  </a:lnTo>
                  <a:lnTo>
                    <a:pt x="24203" y="134739"/>
                  </a:lnTo>
                  <a:lnTo>
                    <a:pt x="33644" y="140187"/>
                  </a:lnTo>
                  <a:lnTo>
                    <a:pt x="43883" y="143376"/>
                  </a:lnTo>
                  <a:lnTo>
                    <a:pt x="54497" y="144239"/>
                  </a:lnTo>
                  <a:lnTo>
                    <a:pt x="64962" y="142490"/>
                  </a:lnTo>
                  <a:lnTo>
                    <a:pt x="75007" y="138222"/>
                  </a:lnTo>
                  <a:lnTo>
                    <a:pt x="84581" y="131831"/>
                  </a:lnTo>
                  <a:lnTo>
                    <a:pt x="93742" y="123790"/>
                  </a:lnTo>
                  <a:lnTo>
                    <a:pt x="102561" y="114531"/>
                  </a:lnTo>
                  <a:lnTo>
                    <a:pt x="110559" y="104401"/>
                  </a:lnTo>
                  <a:lnTo>
                    <a:pt x="116750" y="93662"/>
                  </a:lnTo>
                  <a:lnTo>
                    <a:pt x="120742" y="82501"/>
                  </a:lnTo>
                  <a:lnTo>
                    <a:pt x="122685" y="71053"/>
                  </a:lnTo>
                  <a:lnTo>
                    <a:pt x="122954" y="59410"/>
                  </a:lnTo>
                  <a:lnTo>
                    <a:pt x="121939" y="47650"/>
                  </a:lnTo>
                  <a:lnTo>
                    <a:pt x="119503" y="36337"/>
                  </a:lnTo>
                  <a:lnTo>
                    <a:pt x="114375" y="25410"/>
                  </a:lnTo>
                  <a:lnTo>
                    <a:pt x="102278" y="13910"/>
                  </a:lnTo>
                  <a:lnTo>
                    <a:pt x="76230" y="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63320" y="2872443"/>
              <a:ext cx="102877" cy="160687"/>
            </a:xfrm>
            <a:custGeom>
              <a:avLst/>
              <a:gdLst/>
              <a:ahLst/>
              <a:cxnLst/>
              <a:rect l="0" t="0" r="0" b="0"/>
              <a:pathLst>
                <a:path w="102877" h="160687">
                  <a:moveTo>
                    <a:pt x="102876" y="4112"/>
                  </a:moveTo>
                  <a:lnTo>
                    <a:pt x="92807" y="986"/>
                  </a:lnTo>
                  <a:lnTo>
                    <a:pt x="83258" y="0"/>
                  </a:lnTo>
                  <a:lnTo>
                    <a:pt x="73308" y="1132"/>
                  </a:lnTo>
                  <a:lnTo>
                    <a:pt x="62874" y="4037"/>
                  </a:lnTo>
                  <a:lnTo>
                    <a:pt x="52012" y="8366"/>
                  </a:lnTo>
                  <a:lnTo>
                    <a:pt x="40822" y="13788"/>
                  </a:lnTo>
                  <a:lnTo>
                    <a:pt x="29761" y="20201"/>
                  </a:lnTo>
                  <a:lnTo>
                    <a:pt x="19606" y="27727"/>
                  </a:lnTo>
                  <a:lnTo>
                    <a:pt x="10726" y="36331"/>
                  </a:lnTo>
                  <a:lnTo>
                    <a:pt x="3838" y="45479"/>
                  </a:lnTo>
                  <a:lnTo>
                    <a:pt x="142" y="54266"/>
                  </a:lnTo>
                  <a:lnTo>
                    <a:pt x="0" y="62201"/>
                  </a:lnTo>
                  <a:lnTo>
                    <a:pt x="3241" y="69019"/>
                  </a:lnTo>
                  <a:lnTo>
                    <a:pt x="9587" y="74488"/>
                  </a:lnTo>
                  <a:lnTo>
                    <a:pt x="18550" y="78634"/>
                  </a:lnTo>
                  <a:lnTo>
                    <a:pt x="29371" y="81845"/>
                  </a:lnTo>
                  <a:lnTo>
                    <a:pt x="41172" y="84722"/>
                  </a:lnTo>
                  <a:lnTo>
                    <a:pt x="53365" y="87653"/>
                  </a:lnTo>
                  <a:lnTo>
                    <a:pt x="65288" y="91159"/>
                  </a:lnTo>
                  <a:lnTo>
                    <a:pt x="76116" y="95966"/>
                  </a:lnTo>
                  <a:lnTo>
                    <a:pt x="85492" y="102338"/>
                  </a:lnTo>
                  <a:lnTo>
                    <a:pt x="92735" y="109974"/>
                  </a:lnTo>
                  <a:lnTo>
                    <a:pt x="96680" y="118252"/>
                  </a:lnTo>
                  <a:lnTo>
                    <a:pt x="96994" y="126728"/>
                  </a:lnTo>
                  <a:lnTo>
                    <a:pt x="93870" y="134819"/>
                  </a:lnTo>
                  <a:lnTo>
                    <a:pt x="87604" y="141747"/>
                  </a:lnTo>
                  <a:lnTo>
                    <a:pt x="78700" y="147202"/>
                  </a:lnTo>
                  <a:lnTo>
                    <a:pt x="68001" y="151278"/>
                  </a:lnTo>
                  <a:lnTo>
                    <a:pt x="55281" y="154652"/>
                  </a:lnTo>
                  <a:lnTo>
                    <a:pt x="36877" y="157619"/>
                  </a:lnTo>
                  <a:lnTo>
                    <a:pt x="6523" y="160686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58437" y="2756114"/>
              <a:ext cx="16157" cy="289061"/>
            </a:xfrm>
            <a:custGeom>
              <a:avLst/>
              <a:gdLst/>
              <a:ahLst/>
              <a:cxnLst/>
              <a:rect l="0" t="0" r="0" b="0"/>
              <a:pathLst>
                <a:path w="16157" h="289061">
                  <a:moveTo>
                    <a:pt x="4113" y="0"/>
                  </a:moveTo>
                  <a:lnTo>
                    <a:pt x="985" y="13271"/>
                  </a:lnTo>
                  <a:lnTo>
                    <a:pt x="0" y="24537"/>
                  </a:lnTo>
                  <a:lnTo>
                    <a:pt x="1122" y="34855"/>
                  </a:lnTo>
                  <a:lnTo>
                    <a:pt x="3632" y="45105"/>
                  </a:lnTo>
                  <a:lnTo>
                    <a:pt x="6478" y="56512"/>
                  </a:lnTo>
                  <a:lnTo>
                    <a:pt x="9027" y="69643"/>
                  </a:lnTo>
                  <a:lnTo>
                    <a:pt x="11067" y="84295"/>
                  </a:lnTo>
                  <a:lnTo>
                    <a:pt x="12595" y="99844"/>
                  </a:lnTo>
                  <a:lnTo>
                    <a:pt x="13699" y="115813"/>
                  </a:lnTo>
                  <a:lnTo>
                    <a:pt x="14477" y="131944"/>
                  </a:lnTo>
                  <a:lnTo>
                    <a:pt x="15017" y="148117"/>
                  </a:lnTo>
                  <a:lnTo>
                    <a:pt x="15387" y="164286"/>
                  </a:lnTo>
                  <a:lnTo>
                    <a:pt x="15639" y="180434"/>
                  </a:lnTo>
                  <a:lnTo>
                    <a:pt x="15810" y="196561"/>
                  </a:lnTo>
                  <a:lnTo>
                    <a:pt x="15924" y="212654"/>
                  </a:lnTo>
                  <a:lnTo>
                    <a:pt x="16001" y="228243"/>
                  </a:lnTo>
                  <a:lnTo>
                    <a:pt x="16060" y="244059"/>
                  </a:lnTo>
                  <a:lnTo>
                    <a:pt x="16110" y="262770"/>
                  </a:lnTo>
                  <a:lnTo>
                    <a:pt x="16156" y="28906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78241" y="2868251"/>
              <a:ext cx="180663" cy="20349"/>
            </a:xfrm>
            <a:custGeom>
              <a:avLst/>
              <a:gdLst/>
              <a:ahLst/>
              <a:cxnLst/>
              <a:rect l="0" t="0" r="0" b="0"/>
              <a:pathLst>
                <a:path w="180663" h="20349">
                  <a:moveTo>
                    <a:pt x="180662" y="20348"/>
                  </a:moveTo>
                  <a:lnTo>
                    <a:pt x="170593" y="16993"/>
                  </a:lnTo>
                  <a:lnTo>
                    <a:pt x="161045" y="13810"/>
                  </a:lnTo>
                  <a:lnTo>
                    <a:pt x="151089" y="10498"/>
                  </a:lnTo>
                  <a:lnTo>
                    <a:pt x="140457" y="7218"/>
                  </a:lnTo>
                  <a:lnTo>
                    <a:pt x="128853" y="4338"/>
                  </a:lnTo>
                  <a:lnTo>
                    <a:pt x="116219" y="2043"/>
                  </a:lnTo>
                  <a:lnTo>
                    <a:pt x="102674" y="511"/>
                  </a:lnTo>
                  <a:lnTo>
                    <a:pt x="88408" y="0"/>
                  </a:lnTo>
                  <a:lnTo>
                    <a:pt x="73619" y="545"/>
                  </a:lnTo>
                  <a:lnTo>
                    <a:pt x="58929" y="1830"/>
                  </a:lnTo>
                  <a:lnTo>
                    <a:pt x="43827" y="3431"/>
                  </a:lnTo>
                  <a:lnTo>
                    <a:pt x="25709" y="5488"/>
                  </a:lnTo>
                  <a:lnTo>
                    <a:pt x="0" y="8304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86578" y="2888599"/>
              <a:ext cx="124565" cy="129599"/>
            </a:xfrm>
            <a:custGeom>
              <a:avLst/>
              <a:gdLst/>
              <a:ahLst/>
              <a:cxnLst/>
              <a:rect l="0" t="0" r="0" b="0"/>
              <a:pathLst>
                <a:path w="124565" h="129599">
                  <a:moveTo>
                    <a:pt x="97516" y="12044"/>
                  </a:moveTo>
                  <a:lnTo>
                    <a:pt x="87448" y="8842"/>
                  </a:lnTo>
                  <a:lnTo>
                    <a:pt x="77901" y="7123"/>
                  </a:lnTo>
                  <a:lnTo>
                    <a:pt x="67955" y="6783"/>
                  </a:lnTo>
                  <a:lnTo>
                    <a:pt x="57718" y="7956"/>
                  </a:lnTo>
                  <a:lnTo>
                    <a:pt x="47597" y="11118"/>
                  </a:lnTo>
                  <a:lnTo>
                    <a:pt x="37834" y="16352"/>
                  </a:lnTo>
                  <a:lnTo>
                    <a:pt x="28664" y="23399"/>
                  </a:lnTo>
                  <a:lnTo>
                    <a:pt x="20395" y="31883"/>
                  </a:lnTo>
                  <a:lnTo>
                    <a:pt x="13110" y="41440"/>
                  </a:lnTo>
                  <a:lnTo>
                    <a:pt x="7076" y="51769"/>
                  </a:lnTo>
                  <a:lnTo>
                    <a:pt x="2822" y="62643"/>
                  </a:lnTo>
                  <a:lnTo>
                    <a:pt x="473" y="73888"/>
                  </a:lnTo>
                  <a:lnTo>
                    <a:pt x="0" y="85198"/>
                  </a:lnTo>
                  <a:lnTo>
                    <a:pt x="1415" y="96140"/>
                  </a:lnTo>
                  <a:lnTo>
                    <a:pt x="4534" y="106492"/>
                  </a:lnTo>
                  <a:lnTo>
                    <a:pt x="9420" y="115693"/>
                  </a:lnTo>
                  <a:lnTo>
                    <a:pt x="16442" y="122776"/>
                  </a:lnTo>
                  <a:lnTo>
                    <a:pt x="25611" y="127403"/>
                  </a:lnTo>
                  <a:lnTo>
                    <a:pt x="36437" y="129598"/>
                  </a:lnTo>
                  <a:lnTo>
                    <a:pt x="48175" y="129435"/>
                  </a:lnTo>
                  <a:lnTo>
                    <a:pt x="60299" y="127209"/>
                  </a:lnTo>
                  <a:lnTo>
                    <a:pt x="72354" y="123334"/>
                  </a:lnTo>
                  <a:lnTo>
                    <a:pt x="83872" y="118216"/>
                  </a:lnTo>
                  <a:lnTo>
                    <a:pt x="94652" y="112187"/>
                  </a:lnTo>
                  <a:lnTo>
                    <a:pt x="104353" y="105138"/>
                  </a:lnTo>
                  <a:lnTo>
                    <a:pt x="112390" y="96560"/>
                  </a:lnTo>
                  <a:lnTo>
                    <a:pt x="118590" y="86305"/>
                  </a:lnTo>
                  <a:lnTo>
                    <a:pt x="122775" y="74920"/>
                  </a:lnTo>
                  <a:lnTo>
                    <a:pt x="124564" y="63405"/>
                  </a:lnTo>
                  <a:lnTo>
                    <a:pt x="123989" y="52363"/>
                  </a:lnTo>
                  <a:lnTo>
                    <a:pt x="121311" y="42092"/>
                  </a:lnTo>
                  <a:lnTo>
                    <a:pt x="116325" y="31659"/>
                  </a:lnTo>
                  <a:lnTo>
                    <a:pt x="106036" y="18877"/>
                  </a:lnTo>
                  <a:lnTo>
                    <a:pt x="85472" y="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56359" y="2864511"/>
              <a:ext cx="108398" cy="109779"/>
            </a:xfrm>
            <a:custGeom>
              <a:avLst/>
              <a:gdLst/>
              <a:ahLst/>
              <a:cxnLst/>
              <a:rect l="0" t="0" r="0" b="0"/>
              <a:pathLst>
                <a:path w="108398" h="109779">
                  <a:moveTo>
                    <a:pt x="0" y="72265"/>
                  </a:moveTo>
                  <a:lnTo>
                    <a:pt x="3433" y="82333"/>
                  </a:lnTo>
                  <a:lnTo>
                    <a:pt x="7348" y="91881"/>
                  </a:lnTo>
                  <a:lnTo>
                    <a:pt x="12124" y="101744"/>
                  </a:lnTo>
                  <a:lnTo>
                    <a:pt x="16815" y="108913"/>
                  </a:lnTo>
                  <a:lnTo>
                    <a:pt x="19707" y="109778"/>
                  </a:lnTo>
                  <a:lnTo>
                    <a:pt x="20315" y="105876"/>
                  </a:lnTo>
                  <a:lnTo>
                    <a:pt x="19199" y="98979"/>
                  </a:lnTo>
                  <a:lnTo>
                    <a:pt x="16977" y="90220"/>
                  </a:lnTo>
                  <a:lnTo>
                    <a:pt x="14094" y="80297"/>
                  </a:lnTo>
                  <a:lnTo>
                    <a:pt x="11375" y="69825"/>
                  </a:lnTo>
                  <a:lnTo>
                    <a:pt x="10031" y="59421"/>
                  </a:lnTo>
                  <a:lnTo>
                    <a:pt x="10610" y="49406"/>
                  </a:lnTo>
                  <a:lnTo>
                    <a:pt x="13245" y="40037"/>
                  </a:lnTo>
                  <a:lnTo>
                    <a:pt x="17975" y="31619"/>
                  </a:lnTo>
                  <a:lnTo>
                    <a:pt x="24594" y="24222"/>
                  </a:lnTo>
                  <a:lnTo>
                    <a:pt x="32934" y="17915"/>
                  </a:lnTo>
                  <a:lnTo>
                    <a:pt x="42976" y="12866"/>
                  </a:lnTo>
                  <a:lnTo>
                    <a:pt x="54533" y="9044"/>
                  </a:lnTo>
                  <a:lnTo>
                    <a:pt x="66626" y="6256"/>
                  </a:lnTo>
                  <a:lnTo>
                    <a:pt x="78756" y="3978"/>
                  </a:lnTo>
                  <a:lnTo>
                    <a:pt x="91987" y="2007"/>
                  </a:lnTo>
                  <a:lnTo>
                    <a:pt x="108397" y="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88318" y="2756114"/>
              <a:ext cx="17322" cy="289061"/>
            </a:xfrm>
            <a:custGeom>
              <a:avLst/>
              <a:gdLst/>
              <a:ahLst/>
              <a:cxnLst/>
              <a:rect l="0" t="0" r="0" b="0"/>
              <a:pathLst>
                <a:path w="17322" h="289061">
                  <a:moveTo>
                    <a:pt x="5277" y="0"/>
                  </a:moveTo>
                  <a:lnTo>
                    <a:pt x="2074" y="13424"/>
                  </a:lnTo>
                  <a:lnTo>
                    <a:pt x="356" y="26155"/>
                  </a:lnTo>
                  <a:lnTo>
                    <a:pt x="0" y="39428"/>
                  </a:lnTo>
                  <a:lnTo>
                    <a:pt x="580" y="53538"/>
                  </a:lnTo>
                  <a:lnTo>
                    <a:pt x="1518" y="68762"/>
                  </a:lnTo>
                  <a:lnTo>
                    <a:pt x="2450" y="85126"/>
                  </a:lnTo>
                  <a:lnTo>
                    <a:pt x="3232" y="102291"/>
                  </a:lnTo>
                  <a:lnTo>
                    <a:pt x="3834" y="119695"/>
                  </a:lnTo>
                  <a:lnTo>
                    <a:pt x="4282" y="136984"/>
                  </a:lnTo>
                  <a:lnTo>
                    <a:pt x="4793" y="153844"/>
                  </a:lnTo>
                  <a:lnTo>
                    <a:pt x="5754" y="169917"/>
                  </a:lnTo>
                  <a:lnTo>
                    <a:pt x="7334" y="185095"/>
                  </a:lnTo>
                  <a:lnTo>
                    <a:pt x="9327" y="199650"/>
                  </a:lnTo>
                  <a:lnTo>
                    <a:pt x="11283" y="214092"/>
                  </a:lnTo>
                  <a:lnTo>
                    <a:pt x="12936" y="228709"/>
                  </a:lnTo>
                  <a:lnTo>
                    <a:pt x="14219" y="242906"/>
                  </a:lnTo>
                  <a:lnTo>
                    <a:pt x="15306" y="256700"/>
                  </a:lnTo>
                  <a:lnTo>
                    <a:pt x="16286" y="271307"/>
                  </a:lnTo>
                  <a:lnTo>
                    <a:pt x="17321" y="28906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53815" y="2901206"/>
              <a:ext cx="108400" cy="140994"/>
            </a:xfrm>
            <a:custGeom>
              <a:avLst/>
              <a:gdLst/>
              <a:ahLst/>
              <a:cxnLst/>
              <a:rect l="0" t="0" r="0" b="0"/>
              <a:pathLst>
                <a:path w="108400" h="140994">
                  <a:moveTo>
                    <a:pt x="0" y="95791"/>
                  </a:moveTo>
                  <a:lnTo>
                    <a:pt x="10068" y="92434"/>
                  </a:lnTo>
                  <a:lnTo>
                    <a:pt x="19618" y="89251"/>
                  </a:lnTo>
                  <a:lnTo>
                    <a:pt x="29563" y="85929"/>
                  </a:lnTo>
                  <a:lnTo>
                    <a:pt x="39800" y="82254"/>
                  </a:lnTo>
                  <a:lnTo>
                    <a:pt x="49920" y="77892"/>
                  </a:lnTo>
                  <a:lnTo>
                    <a:pt x="59677" y="72713"/>
                  </a:lnTo>
                  <a:lnTo>
                    <a:pt x="68650" y="66411"/>
                  </a:lnTo>
                  <a:lnTo>
                    <a:pt x="76176" y="58421"/>
                  </a:lnTo>
                  <a:lnTo>
                    <a:pt x="82023" y="48609"/>
                  </a:lnTo>
                  <a:lnTo>
                    <a:pt x="85770" y="37735"/>
                  </a:lnTo>
                  <a:lnTo>
                    <a:pt x="86659" y="27182"/>
                  </a:lnTo>
                  <a:lnTo>
                    <a:pt x="84540" y="17731"/>
                  </a:lnTo>
                  <a:lnTo>
                    <a:pt x="79782" y="9917"/>
                  </a:lnTo>
                  <a:lnTo>
                    <a:pt x="72932" y="4306"/>
                  </a:lnTo>
                  <a:lnTo>
                    <a:pt x="64528" y="975"/>
                  </a:lnTo>
                  <a:lnTo>
                    <a:pt x="55383" y="0"/>
                  </a:lnTo>
                  <a:lnTo>
                    <a:pt x="46531" y="1667"/>
                  </a:lnTo>
                  <a:lnTo>
                    <a:pt x="38512" y="5880"/>
                  </a:lnTo>
                  <a:lnTo>
                    <a:pt x="31429" y="12428"/>
                  </a:lnTo>
                  <a:lnTo>
                    <a:pt x="25166" y="21182"/>
                  </a:lnTo>
                  <a:lnTo>
                    <a:pt x="19557" y="31855"/>
                  </a:lnTo>
                  <a:lnTo>
                    <a:pt x="14624" y="44060"/>
                  </a:lnTo>
                  <a:lnTo>
                    <a:pt x="10582" y="57417"/>
                  </a:lnTo>
                  <a:lnTo>
                    <a:pt x="7487" y="71600"/>
                  </a:lnTo>
                  <a:lnTo>
                    <a:pt x="5601" y="85987"/>
                  </a:lnTo>
                  <a:lnTo>
                    <a:pt x="5457" y="99696"/>
                  </a:lnTo>
                  <a:lnTo>
                    <a:pt x="7192" y="112286"/>
                  </a:lnTo>
                  <a:lnTo>
                    <a:pt x="10782" y="123181"/>
                  </a:lnTo>
                  <a:lnTo>
                    <a:pt x="16242" y="131496"/>
                  </a:lnTo>
                  <a:lnTo>
                    <a:pt x="23389" y="137000"/>
                  </a:lnTo>
                  <a:lnTo>
                    <a:pt x="31909" y="139998"/>
                  </a:lnTo>
                  <a:lnTo>
                    <a:pt x="41473" y="140993"/>
                  </a:lnTo>
                  <a:lnTo>
                    <a:pt x="51790" y="140490"/>
                  </a:lnTo>
                  <a:lnTo>
                    <a:pt x="62335" y="139083"/>
                  </a:lnTo>
                  <a:lnTo>
                    <a:pt x="73504" y="137313"/>
                  </a:lnTo>
                  <a:lnTo>
                    <a:pt x="87552" y="135036"/>
                  </a:lnTo>
                  <a:lnTo>
                    <a:pt x="108399" y="131923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80280" y="2893254"/>
              <a:ext cx="174641" cy="115788"/>
            </a:xfrm>
            <a:custGeom>
              <a:avLst/>
              <a:gdLst/>
              <a:ahLst/>
              <a:cxnLst/>
              <a:rect l="0" t="0" r="0" b="0"/>
              <a:pathLst>
                <a:path w="174641" h="115788">
                  <a:moveTo>
                    <a:pt x="78286" y="91699"/>
                  </a:moveTo>
                  <a:lnTo>
                    <a:pt x="78209" y="78274"/>
                  </a:lnTo>
                  <a:lnTo>
                    <a:pt x="77477" y="65543"/>
                  </a:lnTo>
                  <a:lnTo>
                    <a:pt x="75984" y="52291"/>
                  </a:lnTo>
                  <a:lnTo>
                    <a:pt x="73460" y="38972"/>
                  </a:lnTo>
                  <a:lnTo>
                    <a:pt x="69327" y="26715"/>
                  </a:lnTo>
                  <a:lnTo>
                    <a:pt x="63416" y="16096"/>
                  </a:lnTo>
                  <a:lnTo>
                    <a:pt x="56093" y="7680"/>
                  </a:lnTo>
                  <a:lnTo>
                    <a:pt x="48025" y="2268"/>
                  </a:lnTo>
                  <a:lnTo>
                    <a:pt x="39686" y="0"/>
                  </a:lnTo>
                  <a:lnTo>
                    <a:pt x="31493" y="670"/>
                  </a:lnTo>
                  <a:lnTo>
                    <a:pt x="23887" y="4057"/>
                  </a:lnTo>
                  <a:lnTo>
                    <a:pt x="17046" y="9765"/>
                  </a:lnTo>
                  <a:lnTo>
                    <a:pt x="11117" y="17489"/>
                  </a:lnTo>
                  <a:lnTo>
                    <a:pt x="6323" y="27117"/>
                  </a:lnTo>
                  <a:lnTo>
                    <a:pt x="2683" y="38408"/>
                  </a:lnTo>
                  <a:lnTo>
                    <a:pt x="411" y="50659"/>
                  </a:lnTo>
                  <a:lnTo>
                    <a:pt x="0" y="62838"/>
                  </a:lnTo>
                  <a:lnTo>
                    <a:pt x="1551" y="74367"/>
                  </a:lnTo>
                  <a:lnTo>
                    <a:pt x="5016" y="84918"/>
                  </a:lnTo>
                  <a:lnTo>
                    <a:pt x="10392" y="94210"/>
                  </a:lnTo>
                  <a:lnTo>
                    <a:pt x="17471" y="102217"/>
                  </a:lnTo>
                  <a:lnTo>
                    <a:pt x="25556" y="108368"/>
                  </a:lnTo>
                  <a:lnTo>
                    <a:pt x="33613" y="111495"/>
                  </a:lnTo>
                  <a:lnTo>
                    <a:pt x="41055" y="111223"/>
                  </a:lnTo>
                  <a:lnTo>
                    <a:pt x="47735" y="107882"/>
                  </a:lnTo>
                  <a:lnTo>
                    <a:pt x="53716" y="102068"/>
                  </a:lnTo>
                  <a:lnTo>
                    <a:pt x="59168" y="94414"/>
                  </a:lnTo>
                  <a:lnTo>
                    <a:pt x="65282" y="86357"/>
                  </a:lnTo>
                  <a:lnTo>
                    <a:pt x="72804" y="80417"/>
                  </a:lnTo>
                  <a:lnTo>
                    <a:pt x="80521" y="78008"/>
                  </a:lnTo>
                  <a:lnTo>
                    <a:pt x="88144" y="78741"/>
                  </a:lnTo>
                  <a:lnTo>
                    <a:pt x="95747" y="81795"/>
                  </a:lnTo>
                  <a:lnTo>
                    <a:pt x="103403" y="86467"/>
                  </a:lnTo>
                  <a:lnTo>
                    <a:pt x="111136" y="92241"/>
                  </a:lnTo>
                  <a:lnTo>
                    <a:pt x="118944" y="98743"/>
                  </a:lnTo>
                  <a:lnTo>
                    <a:pt x="126908" y="105161"/>
                  </a:lnTo>
                  <a:lnTo>
                    <a:pt x="136220" y="110720"/>
                  </a:lnTo>
                  <a:lnTo>
                    <a:pt x="150255" y="114624"/>
                  </a:lnTo>
                  <a:lnTo>
                    <a:pt x="174640" y="115787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58467" y="2875394"/>
              <a:ext cx="97494" cy="146031"/>
            </a:xfrm>
            <a:custGeom>
              <a:avLst/>
              <a:gdLst/>
              <a:ahLst/>
              <a:cxnLst/>
              <a:rect l="0" t="0" r="0" b="0"/>
              <a:pathLst>
                <a:path w="97494" h="146031">
                  <a:moveTo>
                    <a:pt x="92806" y="13205"/>
                  </a:moveTo>
                  <a:lnTo>
                    <a:pt x="82739" y="6723"/>
                  </a:lnTo>
                  <a:lnTo>
                    <a:pt x="73189" y="2555"/>
                  </a:lnTo>
                  <a:lnTo>
                    <a:pt x="63244" y="376"/>
                  </a:lnTo>
                  <a:lnTo>
                    <a:pt x="53006" y="0"/>
                  </a:lnTo>
                  <a:lnTo>
                    <a:pt x="42887" y="1450"/>
                  </a:lnTo>
                  <a:lnTo>
                    <a:pt x="33124" y="4572"/>
                  </a:lnTo>
                  <a:lnTo>
                    <a:pt x="23955" y="9255"/>
                  </a:lnTo>
                  <a:lnTo>
                    <a:pt x="15686" y="15528"/>
                  </a:lnTo>
                  <a:lnTo>
                    <a:pt x="8410" y="23248"/>
                  </a:lnTo>
                  <a:lnTo>
                    <a:pt x="2772" y="31783"/>
                  </a:lnTo>
                  <a:lnTo>
                    <a:pt x="0" y="40147"/>
                  </a:lnTo>
                  <a:lnTo>
                    <a:pt x="514" y="47801"/>
                  </a:lnTo>
                  <a:lnTo>
                    <a:pt x="4020" y="54624"/>
                  </a:lnTo>
                  <a:lnTo>
                    <a:pt x="9946" y="60703"/>
                  </a:lnTo>
                  <a:lnTo>
                    <a:pt x="17699" y="66195"/>
                  </a:lnTo>
                  <a:lnTo>
                    <a:pt x="26777" y="71435"/>
                  </a:lnTo>
                  <a:lnTo>
                    <a:pt x="36793" y="76900"/>
                  </a:lnTo>
                  <a:lnTo>
                    <a:pt x="47453" y="82832"/>
                  </a:lnTo>
                  <a:lnTo>
                    <a:pt x="58369" y="89263"/>
                  </a:lnTo>
                  <a:lnTo>
                    <a:pt x="69044" y="96127"/>
                  </a:lnTo>
                  <a:lnTo>
                    <a:pt x="79213" y="103329"/>
                  </a:lnTo>
                  <a:lnTo>
                    <a:pt x="88096" y="110783"/>
                  </a:lnTo>
                  <a:lnTo>
                    <a:pt x="94358" y="118416"/>
                  </a:lnTo>
                  <a:lnTo>
                    <a:pt x="97493" y="126159"/>
                  </a:lnTo>
                  <a:lnTo>
                    <a:pt x="97366" y="133413"/>
                  </a:lnTo>
                  <a:lnTo>
                    <a:pt x="93810" y="139094"/>
                  </a:lnTo>
                  <a:lnTo>
                    <a:pt x="87101" y="142745"/>
                  </a:lnTo>
                  <a:lnTo>
                    <a:pt x="77844" y="144649"/>
                  </a:lnTo>
                  <a:lnTo>
                    <a:pt x="65492" y="145715"/>
                  </a:lnTo>
                  <a:lnTo>
                    <a:pt x="45129" y="146030"/>
                  </a:lnTo>
                  <a:lnTo>
                    <a:pt x="8498" y="145691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150731" y="2719981"/>
              <a:ext cx="33028" cy="361326"/>
            </a:xfrm>
            <a:custGeom>
              <a:avLst/>
              <a:gdLst/>
              <a:ahLst/>
              <a:cxnLst/>
              <a:rect l="0" t="0" r="0" b="0"/>
              <a:pathLst>
                <a:path w="33028" h="361326">
                  <a:moveTo>
                    <a:pt x="8939" y="0"/>
                  </a:moveTo>
                  <a:lnTo>
                    <a:pt x="5659" y="10145"/>
                  </a:lnTo>
                  <a:lnTo>
                    <a:pt x="3210" y="20426"/>
                  </a:lnTo>
                  <a:lnTo>
                    <a:pt x="1381" y="31855"/>
                  </a:lnTo>
                  <a:lnTo>
                    <a:pt x="229" y="44218"/>
                  </a:lnTo>
                  <a:lnTo>
                    <a:pt x="0" y="56989"/>
                  </a:lnTo>
                  <a:lnTo>
                    <a:pt x="749" y="69818"/>
                  </a:lnTo>
                  <a:lnTo>
                    <a:pt x="2364" y="82925"/>
                  </a:lnTo>
                  <a:lnTo>
                    <a:pt x="4665" y="96974"/>
                  </a:lnTo>
                  <a:lnTo>
                    <a:pt x="7482" y="112271"/>
                  </a:lnTo>
                  <a:lnTo>
                    <a:pt x="10671" y="128768"/>
                  </a:lnTo>
                  <a:lnTo>
                    <a:pt x="14121" y="146260"/>
                  </a:lnTo>
                  <a:lnTo>
                    <a:pt x="17748" y="164509"/>
                  </a:lnTo>
                  <a:lnTo>
                    <a:pt x="21306" y="183123"/>
                  </a:lnTo>
                  <a:lnTo>
                    <a:pt x="24405" y="201590"/>
                  </a:lnTo>
                  <a:lnTo>
                    <a:pt x="26870" y="219642"/>
                  </a:lnTo>
                  <a:lnTo>
                    <a:pt x="28717" y="237229"/>
                  </a:lnTo>
                  <a:lnTo>
                    <a:pt x="30053" y="254407"/>
                  </a:lnTo>
                  <a:lnTo>
                    <a:pt x="30995" y="271252"/>
                  </a:lnTo>
                  <a:lnTo>
                    <a:pt x="31649" y="287594"/>
                  </a:lnTo>
                  <a:lnTo>
                    <a:pt x="32168" y="304857"/>
                  </a:lnTo>
                  <a:lnTo>
                    <a:pt x="32602" y="327117"/>
                  </a:lnTo>
                  <a:lnTo>
                    <a:pt x="33027" y="361325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039228" y="2816335"/>
              <a:ext cx="252929" cy="60221"/>
            </a:xfrm>
            <a:custGeom>
              <a:avLst/>
              <a:gdLst/>
              <a:ahLst/>
              <a:cxnLst/>
              <a:rect l="0" t="0" r="0" b="0"/>
              <a:pathLst>
                <a:path w="252929" h="60221">
                  <a:moveTo>
                    <a:pt x="252928" y="60220"/>
                  </a:moveTo>
                  <a:lnTo>
                    <a:pt x="239580" y="56864"/>
                  </a:lnTo>
                  <a:lnTo>
                    <a:pt x="227582" y="53682"/>
                  </a:lnTo>
                  <a:lnTo>
                    <a:pt x="215792" y="50359"/>
                  </a:lnTo>
                  <a:lnTo>
                    <a:pt x="203810" y="46683"/>
                  </a:lnTo>
                  <a:lnTo>
                    <a:pt x="191237" y="42322"/>
                  </a:lnTo>
                  <a:lnTo>
                    <a:pt x="177917" y="37159"/>
                  </a:lnTo>
                  <a:lnTo>
                    <a:pt x="163899" y="31450"/>
                  </a:lnTo>
                  <a:lnTo>
                    <a:pt x="149309" y="25685"/>
                  </a:lnTo>
                  <a:lnTo>
                    <a:pt x="134282" y="20163"/>
                  </a:lnTo>
                  <a:lnTo>
                    <a:pt x="118938" y="15159"/>
                  </a:lnTo>
                  <a:lnTo>
                    <a:pt x="103367" y="11003"/>
                  </a:lnTo>
                  <a:lnTo>
                    <a:pt x="87651" y="7790"/>
                  </a:lnTo>
                  <a:lnTo>
                    <a:pt x="72091" y="5414"/>
                  </a:lnTo>
                  <a:lnTo>
                    <a:pt x="55447" y="3458"/>
                  </a:lnTo>
                  <a:lnTo>
                    <a:pt x="33704" y="1752"/>
                  </a:lnTo>
                  <a:lnTo>
                    <a:pt x="0" y="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16756" y="3362422"/>
              <a:ext cx="219163" cy="309496"/>
            </a:xfrm>
            <a:custGeom>
              <a:avLst/>
              <a:gdLst/>
              <a:ahLst/>
              <a:cxnLst/>
              <a:rect l="0" t="0" r="0" b="0"/>
              <a:pathLst>
                <a:path w="219163" h="309496">
                  <a:moveTo>
                    <a:pt x="122808" y="104296"/>
                  </a:moveTo>
                  <a:lnTo>
                    <a:pt x="122731" y="90871"/>
                  </a:lnTo>
                  <a:lnTo>
                    <a:pt x="121999" y="78141"/>
                  </a:lnTo>
                  <a:lnTo>
                    <a:pt x="120510" y="64883"/>
                  </a:lnTo>
                  <a:lnTo>
                    <a:pt x="118186" y="51367"/>
                  </a:lnTo>
                  <a:lnTo>
                    <a:pt x="114794" y="38368"/>
                  </a:lnTo>
                  <a:lnTo>
                    <a:pt x="110299" y="26315"/>
                  </a:lnTo>
                  <a:lnTo>
                    <a:pt x="104470" y="15811"/>
                  </a:lnTo>
                  <a:lnTo>
                    <a:pt x="96806" y="7773"/>
                  </a:lnTo>
                  <a:lnTo>
                    <a:pt x="87210" y="2471"/>
                  </a:lnTo>
                  <a:lnTo>
                    <a:pt x="76289" y="0"/>
                  </a:lnTo>
                  <a:lnTo>
                    <a:pt x="65094" y="578"/>
                  </a:lnTo>
                  <a:lnTo>
                    <a:pt x="54272" y="4014"/>
                  </a:lnTo>
                  <a:lnTo>
                    <a:pt x="44218" y="9827"/>
                  </a:lnTo>
                  <a:lnTo>
                    <a:pt x="35268" y="17469"/>
                  </a:lnTo>
                  <a:lnTo>
                    <a:pt x="27476" y="26457"/>
                  </a:lnTo>
                  <a:lnTo>
                    <a:pt x="20692" y="36403"/>
                  </a:lnTo>
                  <a:lnTo>
                    <a:pt x="14705" y="47019"/>
                  </a:lnTo>
                  <a:lnTo>
                    <a:pt x="9326" y="58102"/>
                  </a:lnTo>
                  <a:lnTo>
                    <a:pt x="4759" y="69692"/>
                  </a:lnTo>
                  <a:lnTo>
                    <a:pt x="1580" y="82039"/>
                  </a:lnTo>
                  <a:lnTo>
                    <a:pt x="0" y="95213"/>
                  </a:lnTo>
                  <a:lnTo>
                    <a:pt x="63" y="108753"/>
                  </a:lnTo>
                  <a:lnTo>
                    <a:pt x="1845" y="121809"/>
                  </a:lnTo>
                  <a:lnTo>
                    <a:pt x="5206" y="133916"/>
                  </a:lnTo>
                  <a:lnTo>
                    <a:pt x="9897" y="144262"/>
                  </a:lnTo>
                  <a:lnTo>
                    <a:pt x="16605" y="151212"/>
                  </a:lnTo>
                  <a:lnTo>
                    <a:pt x="25330" y="154030"/>
                  </a:lnTo>
                  <a:lnTo>
                    <a:pt x="34143" y="153444"/>
                  </a:lnTo>
                  <a:lnTo>
                    <a:pt x="42580" y="150422"/>
                  </a:lnTo>
                  <a:lnTo>
                    <a:pt x="50754" y="145548"/>
                  </a:lnTo>
                  <a:lnTo>
                    <a:pt x="58800" y="139016"/>
                  </a:lnTo>
                  <a:lnTo>
                    <a:pt x="66792" y="131047"/>
                  </a:lnTo>
                  <a:lnTo>
                    <a:pt x="74580" y="121925"/>
                  </a:lnTo>
                  <a:lnTo>
                    <a:pt x="81827" y="111932"/>
                  </a:lnTo>
                  <a:lnTo>
                    <a:pt x="88401" y="101389"/>
                  </a:lnTo>
                  <a:lnTo>
                    <a:pt x="94658" y="93375"/>
                  </a:lnTo>
                  <a:lnTo>
                    <a:pt x="100312" y="91786"/>
                  </a:lnTo>
                  <a:lnTo>
                    <a:pt x="104283" y="95866"/>
                  </a:lnTo>
                  <a:lnTo>
                    <a:pt x="106770" y="103951"/>
                  </a:lnTo>
                  <a:lnTo>
                    <a:pt x="108282" y="114726"/>
                  </a:lnTo>
                  <a:lnTo>
                    <a:pt x="109203" y="127285"/>
                  </a:lnTo>
                  <a:lnTo>
                    <a:pt x="109770" y="141021"/>
                  </a:lnTo>
                  <a:lnTo>
                    <a:pt x="110125" y="155538"/>
                  </a:lnTo>
                  <a:lnTo>
                    <a:pt x="110350" y="170572"/>
                  </a:lnTo>
                  <a:lnTo>
                    <a:pt x="110494" y="185955"/>
                  </a:lnTo>
                  <a:lnTo>
                    <a:pt x="110587" y="201758"/>
                  </a:lnTo>
                  <a:lnTo>
                    <a:pt x="110648" y="218256"/>
                  </a:lnTo>
                  <a:lnTo>
                    <a:pt x="110693" y="235537"/>
                  </a:lnTo>
                  <a:lnTo>
                    <a:pt x="110916" y="253155"/>
                  </a:lnTo>
                  <a:lnTo>
                    <a:pt x="111675" y="270268"/>
                  </a:lnTo>
                  <a:lnTo>
                    <a:pt x="113134" y="286405"/>
                  </a:lnTo>
                  <a:lnTo>
                    <a:pt x="115742" y="300295"/>
                  </a:lnTo>
                  <a:lnTo>
                    <a:pt x="120214" y="308501"/>
                  </a:lnTo>
                  <a:lnTo>
                    <a:pt x="126113" y="309495"/>
                  </a:lnTo>
                  <a:lnTo>
                    <a:pt x="132444" y="305685"/>
                  </a:lnTo>
                  <a:lnTo>
                    <a:pt x="139025" y="299130"/>
                  </a:lnTo>
                  <a:lnTo>
                    <a:pt x="145886" y="291272"/>
                  </a:lnTo>
                  <a:lnTo>
                    <a:pt x="153032" y="282926"/>
                  </a:lnTo>
                  <a:lnTo>
                    <a:pt x="160610" y="274657"/>
                  </a:lnTo>
                  <a:lnTo>
                    <a:pt x="168921" y="266966"/>
                  </a:lnTo>
                  <a:lnTo>
                    <a:pt x="178046" y="260050"/>
                  </a:lnTo>
                  <a:lnTo>
                    <a:pt x="187388" y="254044"/>
                  </a:lnTo>
                  <a:lnTo>
                    <a:pt x="196679" y="248553"/>
                  </a:lnTo>
                  <a:lnTo>
                    <a:pt x="206742" y="243096"/>
                  </a:lnTo>
                  <a:lnTo>
                    <a:pt x="219162" y="236782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94515" y="3370365"/>
              <a:ext cx="161846" cy="156574"/>
            </a:xfrm>
            <a:custGeom>
              <a:avLst/>
              <a:gdLst/>
              <a:ahLst/>
              <a:cxnLst/>
              <a:rect l="0" t="0" r="0" b="0"/>
              <a:pathLst>
                <a:path w="161846" h="156574">
                  <a:moveTo>
                    <a:pt x="5271" y="0"/>
                  </a:moveTo>
                  <a:lnTo>
                    <a:pt x="2069" y="10145"/>
                  </a:lnTo>
                  <a:lnTo>
                    <a:pt x="350" y="20426"/>
                  </a:lnTo>
                  <a:lnTo>
                    <a:pt x="0" y="31855"/>
                  </a:lnTo>
                  <a:lnTo>
                    <a:pt x="776" y="44219"/>
                  </a:lnTo>
                  <a:lnTo>
                    <a:pt x="2455" y="56989"/>
                  </a:lnTo>
                  <a:lnTo>
                    <a:pt x="4822" y="69807"/>
                  </a:lnTo>
                  <a:lnTo>
                    <a:pt x="7692" y="82519"/>
                  </a:lnTo>
                  <a:lnTo>
                    <a:pt x="10922" y="95085"/>
                  </a:lnTo>
                  <a:lnTo>
                    <a:pt x="14413" y="107504"/>
                  </a:lnTo>
                  <a:lnTo>
                    <a:pt x="18461" y="119429"/>
                  </a:lnTo>
                  <a:lnTo>
                    <a:pt x="23715" y="130183"/>
                  </a:lnTo>
                  <a:lnTo>
                    <a:pt x="30434" y="139483"/>
                  </a:lnTo>
                  <a:lnTo>
                    <a:pt x="38514" y="147046"/>
                  </a:lnTo>
                  <a:lnTo>
                    <a:pt x="47710" y="152415"/>
                  </a:lnTo>
                  <a:lnTo>
                    <a:pt x="57747" y="155551"/>
                  </a:lnTo>
                  <a:lnTo>
                    <a:pt x="68207" y="156573"/>
                  </a:lnTo>
                  <a:lnTo>
                    <a:pt x="78561" y="155537"/>
                  </a:lnTo>
                  <a:lnTo>
                    <a:pt x="88527" y="152679"/>
                  </a:lnTo>
                  <a:lnTo>
                    <a:pt x="98047" y="148165"/>
                  </a:lnTo>
                  <a:lnTo>
                    <a:pt x="107171" y="142001"/>
                  </a:lnTo>
                  <a:lnTo>
                    <a:pt x="115973" y="134341"/>
                  </a:lnTo>
                  <a:lnTo>
                    <a:pt x="124349" y="125458"/>
                  </a:lnTo>
                  <a:lnTo>
                    <a:pt x="132013" y="115639"/>
                  </a:lnTo>
                  <a:lnTo>
                    <a:pt x="138858" y="105133"/>
                  </a:lnTo>
                  <a:lnTo>
                    <a:pt x="144775" y="93949"/>
                  </a:lnTo>
                  <a:lnTo>
                    <a:pt x="149553" y="81883"/>
                  </a:lnTo>
                  <a:lnTo>
                    <a:pt x="153190" y="68913"/>
                  </a:lnTo>
                  <a:lnTo>
                    <a:pt x="155851" y="55849"/>
                  </a:lnTo>
                  <a:lnTo>
                    <a:pt x="158030" y="42948"/>
                  </a:lnTo>
                  <a:lnTo>
                    <a:pt x="159917" y="29078"/>
                  </a:lnTo>
                  <a:lnTo>
                    <a:pt x="161845" y="12044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23346" y="3430586"/>
              <a:ext cx="5279" cy="108398"/>
            </a:xfrm>
            <a:custGeom>
              <a:avLst/>
              <a:gdLst/>
              <a:ahLst/>
              <a:cxnLst/>
              <a:rect l="0" t="0" r="0" b="0"/>
              <a:pathLst>
                <a:path w="5279" h="108398">
                  <a:moveTo>
                    <a:pt x="5278" y="0"/>
                  </a:moveTo>
                  <a:lnTo>
                    <a:pt x="2076" y="10068"/>
                  </a:lnTo>
                  <a:lnTo>
                    <a:pt x="357" y="19616"/>
                  </a:lnTo>
                  <a:lnTo>
                    <a:pt x="0" y="29567"/>
                  </a:lnTo>
                  <a:lnTo>
                    <a:pt x="587" y="40139"/>
                  </a:lnTo>
                  <a:lnTo>
                    <a:pt x="1585" y="52941"/>
                  </a:lnTo>
                  <a:lnTo>
                    <a:pt x="3079" y="72939"/>
                  </a:lnTo>
                  <a:lnTo>
                    <a:pt x="5278" y="108397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28624" y="33221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24230" y="3420054"/>
              <a:ext cx="109146" cy="132010"/>
            </a:xfrm>
            <a:custGeom>
              <a:avLst/>
              <a:gdLst/>
              <a:ahLst/>
              <a:cxnLst/>
              <a:rect l="0" t="0" r="0" b="0"/>
              <a:pathLst>
                <a:path w="109146" h="132010">
                  <a:moveTo>
                    <a:pt x="60968" y="10532"/>
                  </a:moveTo>
                  <a:lnTo>
                    <a:pt x="54179" y="4127"/>
                  </a:lnTo>
                  <a:lnTo>
                    <a:pt x="47080" y="691"/>
                  </a:lnTo>
                  <a:lnTo>
                    <a:pt x="38974" y="0"/>
                  </a:lnTo>
                  <a:lnTo>
                    <a:pt x="30287" y="1949"/>
                  </a:lnTo>
                  <a:lnTo>
                    <a:pt x="21878" y="6791"/>
                  </a:lnTo>
                  <a:lnTo>
                    <a:pt x="14237" y="14386"/>
                  </a:lnTo>
                  <a:lnTo>
                    <a:pt x="7828" y="24107"/>
                  </a:lnTo>
                  <a:lnTo>
                    <a:pt x="3252" y="35078"/>
                  </a:lnTo>
                  <a:lnTo>
                    <a:pt x="655" y="46681"/>
                  </a:lnTo>
                  <a:lnTo>
                    <a:pt x="0" y="58575"/>
                  </a:lnTo>
                  <a:lnTo>
                    <a:pt x="1283" y="70591"/>
                  </a:lnTo>
                  <a:lnTo>
                    <a:pt x="4307" y="82644"/>
                  </a:lnTo>
                  <a:lnTo>
                    <a:pt x="8931" y="94323"/>
                  </a:lnTo>
                  <a:lnTo>
                    <a:pt x="15171" y="104913"/>
                  </a:lnTo>
                  <a:lnTo>
                    <a:pt x="22886" y="114103"/>
                  </a:lnTo>
                  <a:lnTo>
                    <a:pt x="32000" y="121593"/>
                  </a:lnTo>
                  <a:lnTo>
                    <a:pt x="42581" y="126912"/>
                  </a:lnTo>
                  <a:lnTo>
                    <a:pt x="54509" y="130027"/>
                  </a:lnTo>
                  <a:lnTo>
                    <a:pt x="66853" y="131418"/>
                  </a:lnTo>
                  <a:lnTo>
                    <a:pt x="79182" y="132009"/>
                  </a:lnTo>
                  <a:lnTo>
                    <a:pt x="92576" y="131852"/>
                  </a:lnTo>
                  <a:lnTo>
                    <a:pt x="109145" y="130974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93595" y="3286056"/>
              <a:ext cx="12046" cy="252928"/>
            </a:xfrm>
            <a:custGeom>
              <a:avLst/>
              <a:gdLst/>
              <a:ahLst/>
              <a:cxnLst/>
              <a:rect l="0" t="0" r="0" b="0"/>
              <a:pathLst>
                <a:path w="12046" h="252928">
                  <a:moveTo>
                    <a:pt x="12045" y="0"/>
                  </a:moveTo>
                  <a:lnTo>
                    <a:pt x="8765" y="10145"/>
                  </a:lnTo>
                  <a:lnTo>
                    <a:pt x="6314" y="20426"/>
                  </a:lnTo>
                  <a:lnTo>
                    <a:pt x="4481" y="31859"/>
                  </a:lnTo>
                  <a:lnTo>
                    <a:pt x="3130" y="44421"/>
                  </a:lnTo>
                  <a:lnTo>
                    <a:pt x="2160" y="57933"/>
                  </a:lnTo>
                  <a:lnTo>
                    <a:pt x="1477" y="72185"/>
                  </a:lnTo>
                  <a:lnTo>
                    <a:pt x="1002" y="86985"/>
                  </a:lnTo>
                  <a:lnTo>
                    <a:pt x="677" y="102179"/>
                  </a:lnTo>
                  <a:lnTo>
                    <a:pt x="455" y="117647"/>
                  </a:lnTo>
                  <a:lnTo>
                    <a:pt x="306" y="133305"/>
                  </a:lnTo>
                  <a:lnTo>
                    <a:pt x="206" y="149094"/>
                  </a:lnTo>
                  <a:lnTo>
                    <a:pt x="137" y="164961"/>
                  </a:lnTo>
                  <a:lnTo>
                    <a:pt x="92" y="180625"/>
                  </a:lnTo>
                  <a:lnTo>
                    <a:pt x="56" y="197348"/>
                  </a:lnTo>
                  <a:lnTo>
                    <a:pt x="27" y="219160"/>
                  </a:lnTo>
                  <a:lnTo>
                    <a:pt x="0" y="252927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31028" y="3334232"/>
              <a:ext cx="58921" cy="168620"/>
            </a:xfrm>
            <a:custGeom>
              <a:avLst/>
              <a:gdLst/>
              <a:ahLst/>
              <a:cxnLst/>
              <a:rect l="0" t="0" r="0" b="0"/>
              <a:pathLst>
                <a:path w="58921" h="168620">
                  <a:moveTo>
                    <a:pt x="58920" y="0"/>
                  </a:moveTo>
                  <a:lnTo>
                    <a:pt x="52208" y="6713"/>
                  </a:lnTo>
                  <a:lnTo>
                    <a:pt x="45843" y="13078"/>
                  </a:lnTo>
                  <a:lnTo>
                    <a:pt x="39209" y="19712"/>
                  </a:lnTo>
                  <a:lnTo>
                    <a:pt x="32253" y="26669"/>
                  </a:lnTo>
                  <a:lnTo>
                    <a:pt x="25011" y="33910"/>
                  </a:lnTo>
                  <a:lnTo>
                    <a:pt x="17561" y="41388"/>
                  </a:lnTo>
                  <a:lnTo>
                    <a:pt x="10516" y="49420"/>
                  </a:lnTo>
                  <a:lnTo>
                    <a:pt x="4982" y="58663"/>
                  </a:lnTo>
                  <a:lnTo>
                    <a:pt x="1443" y="69364"/>
                  </a:lnTo>
                  <a:lnTo>
                    <a:pt x="0" y="81049"/>
                  </a:lnTo>
                  <a:lnTo>
                    <a:pt x="680" y="92765"/>
                  </a:lnTo>
                  <a:lnTo>
                    <a:pt x="3255" y="103948"/>
                  </a:lnTo>
                  <a:lnTo>
                    <a:pt x="7368" y="114439"/>
                  </a:lnTo>
                  <a:lnTo>
                    <a:pt x="12645" y="124291"/>
                  </a:lnTo>
                  <a:lnTo>
                    <a:pt x="18765" y="133616"/>
                  </a:lnTo>
                  <a:lnTo>
                    <a:pt x="25352" y="142195"/>
                  </a:lnTo>
                  <a:lnTo>
                    <a:pt x="32733" y="150306"/>
                  </a:lnTo>
                  <a:lnTo>
                    <a:pt x="42825" y="158664"/>
                  </a:lnTo>
                  <a:lnTo>
                    <a:pt x="58920" y="168619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62214" y="3286056"/>
              <a:ext cx="24089" cy="252928"/>
            </a:xfrm>
            <a:custGeom>
              <a:avLst/>
              <a:gdLst/>
              <a:ahLst/>
              <a:cxnLst/>
              <a:rect l="0" t="0" r="0" b="0"/>
              <a:pathLst>
                <a:path w="24089" h="252928">
                  <a:moveTo>
                    <a:pt x="24088" y="0"/>
                  </a:moveTo>
                  <a:lnTo>
                    <a:pt x="17529" y="10145"/>
                  </a:lnTo>
                  <a:lnTo>
                    <a:pt x="12627" y="20426"/>
                  </a:lnTo>
                  <a:lnTo>
                    <a:pt x="8960" y="31859"/>
                  </a:lnTo>
                  <a:lnTo>
                    <a:pt x="6259" y="44421"/>
                  </a:lnTo>
                  <a:lnTo>
                    <a:pt x="4318" y="57933"/>
                  </a:lnTo>
                  <a:lnTo>
                    <a:pt x="2950" y="72185"/>
                  </a:lnTo>
                  <a:lnTo>
                    <a:pt x="2002" y="86985"/>
                  </a:lnTo>
                  <a:lnTo>
                    <a:pt x="1352" y="102179"/>
                  </a:lnTo>
                  <a:lnTo>
                    <a:pt x="910" y="117647"/>
                  </a:lnTo>
                  <a:lnTo>
                    <a:pt x="610" y="133305"/>
                  </a:lnTo>
                  <a:lnTo>
                    <a:pt x="408" y="149094"/>
                  </a:lnTo>
                  <a:lnTo>
                    <a:pt x="273" y="164961"/>
                  </a:lnTo>
                  <a:lnTo>
                    <a:pt x="182" y="180625"/>
                  </a:lnTo>
                  <a:lnTo>
                    <a:pt x="111" y="197348"/>
                  </a:lnTo>
                  <a:lnTo>
                    <a:pt x="54" y="219160"/>
                  </a:lnTo>
                  <a:lnTo>
                    <a:pt x="0" y="252927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10390" y="3454674"/>
              <a:ext cx="36134" cy="72266"/>
            </a:xfrm>
            <a:custGeom>
              <a:avLst/>
              <a:gdLst/>
              <a:ahLst/>
              <a:cxnLst/>
              <a:rect l="0" t="0" r="0" b="0"/>
              <a:pathLst>
                <a:path w="36134" h="72266">
                  <a:moveTo>
                    <a:pt x="0" y="0"/>
                  </a:moveTo>
                  <a:lnTo>
                    <a:pt x="3433" y="10068"/>
                  </a:lnTo>
                  <a:lnTo>
                    <a:pt x="7349" y="19617"/>
                  </a:lnTo>
                  <a:lnTo>
                    <a:pt x="12139" y="29552"/>
                  </a:lnTo>
                  <a:lnTo>
                    <a:pt x="17371" y="39431"/>
                  </a:lnTo>
                  <a:lnTo>
                    <a:pt x="22724" y="49139"/>
                  </a:lnTo>
                  <a:lnTo>
                    <a:pt x="28668" y="59533"/>
                  </a:lnTo>
                  <a:lnTo>
                    <a:pt x="36133" y="72265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86302" y="3430586"/>
              <a:ext cx="132486" cy="325193"/>
            </a:xfrm>
            <a:custGeom>
              <a:avLst/>
              <a:gdLst/>
              <a:ahLst/>
              <a:cxnLst/>
              <a:rect l="0" t="0" r="0" b="0"/>
              <a:pathLst>
                <a:path w="132486" h="325193">
                  <a:moveTo>
                    <a:pt x="132485" y="0"/>
                  </a:moveTo>
                  <a:lnTo>
                    <a:pt x="129053" y="10145"/>
                  </a:lnTo>
                  <a:lnTo>
                    <a:pt x="125137" y="20425"/>
                  </a:lnTo>
                  <a:lnTo>
                    <a:pt x="120337" y="31854"/>
                  </a:lnTo>
                  <a:lnTo>
                    <a:pt x="114732" y="44218"/>
                  </a:lnTo>
                  <a:lnTo>
                    <a:pt x="108462" y="56989"/>
                  </a:lnTo>
                  <a:lnTo>
                    <a:pt x="101677" y="69811"/>
                  </a:lnTo>
                  <a:lnTo>
                    <a:pt x="94514" y="82721"/>
                  </a:lnTo>
                  <a:lnTo>
                    <a:pt x="87080" y="96029"/>
                  </a:lnTo>
                  <a:lnTo>
                    <a:pt x="79456" y="109898"/>
                  </a:lnTo>
                  <a:lnTo>
                    <a:pt x="71701" y="124503"/>
                  </a:lnTo>
                  <a:lnTo>
                    <a:pt x="63857" y="140110"/>
                  </a:lnTo>
                  <a:lnTo>
                    <a:pt x="55959" y="156759"/>
                  </a:lnTo>
                  <a:lnTo>
                    <a:pt x="48211" y="174322"/>
                  </a:lnTo>
                  <a:lnTo>
                    <a:pt x="40980" y="192606"/>
                  </a:lnTo>
                  <a:lnTo>
                    <a:pt x="34420" y="211420"/>
                  </a:lnTo>
                  <a:lnTo>
                    <a:pt x="28504" y="230237"/>
                  </a:lnTo>
                  <a:lnTo>
                    <a:pt x="23119" y="248239"/>
                  </a:lnTo>
                  <a:lnTo>
                    <a:pt x="18145" y="265031"/>
                  </a:lnTo>
                  <a:lnTo>
                    <a:pt x="13643" y="280115"/>
                  </a:lnTo>
                  <a:lnTo>
                    <a:pt x="9422" y="294171"/>
                  </a:lnTo>
                  <a:lnTo>
                    <a:pt x="5107" y="308428"/>
                  </a:lnTo>
                  <a:lnTo>
                    <a:pt x="0" y="325192"/>
                  </a:lnTo>
                </a:path>
              </a:pathLst>
            </a:custGeom>
            <a:ln w="4358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971203" y="3857378"/>
            <a:ext cx="1927738" cy="1046040"/>
            <a:chOff x="971203" y="3857378"/>
            <a:chExt cx="1927738" cy="1046040"/>
          </a:xfrm>
        </p:grpSpPr>
        <p:sp>
          <p:nvSpPr>
            <p:cNvPr id="103" name="Freeform 102"/>
            <p:cNvSpPr/>
            <p:nvPr/>
          </p:nvSpPr>
          <p:spPr>
            <a:xfrm>
              <a:off x="971203" y="3857378"/>
              <a:ext cx="376260" cy="708879"/>
            </a:xfrm>
            <a:custGeom>
              <a:avLst/>
              <a:gdLst/>
              <a:ahLst/>
              <a:cxnLst/>
              <a:rect l="0" t="0" r="0" b="0"/>
              <a:pathLst>
                <a:path w="376260" h="708879">
                  <a:moveTo>
                    <a:pt x="316587" y="76365"/>
                  </a:moveTo>
                  <a:lnTo>
                    <a:pt x="308178" y="63990"/>
                  </a:lnTo>
                  <a:lnTo>
                    <a:pt x="299386" y="53070"/>
                  </a:lnTo>
                  <a:lnTo>
                    <a:pt x="289332" y="42588"/>
                  </a:lnTo>
                  <a:lnTo>
                    <a:pt x="278082" y="32545"/>
                  </a:lnTo>
                  <a:lnTo>
                    <a:pt x="265830" y="23291"/>
                  </a:lnTo>
                  <a:lnTo>
                    <a:pt x="252796" y="14984"/>
                  </a:lnTo>
                  <a:lnTo>
                    <a:pt x="238949" y="8014"/>
                  </a:lnTo>
                  <a:lnTo>
                    <a:pt x="224018" y="3092"/>
                  </a:lnTo>
                  <a:lnTo>
                    <a:pt x="207954" y="423"/>
                  </a:lnTo>
                  <a:lnTo>
                    <a:pt x="191357" y="0"/>
                  </a:lnTo>
                  <a:lnTo>
                    <a:pt x="175304" y="1861"/>
                  </a:lnTo>
                  <a:lnTo>
                    <a:pt x="160364" y="5786"/>
                  </a:lnTo>
                  <a:lnTo>
                    <a:pt x="146612" y="11398"/>
                  </a:lnTo>
                  <a:lnTo>
                    <a:pt x="133888" y="18293"/>
                  </a:lnTo>
                  <a:lnTo>
                    <a:pt x="121971" y="26138"/>
                  </a:lnTo>
                  <a:lnTo>
                    <a:pt x="110652" y="35125"/>
                  </a:lnTo>
                  <a:lnTo>
                    <a:pt x="99762" y="45923"/>
                  </a:lnTo>
                  <a:lnTo>
                    <a:pt x="89173" y="58747"/>
                  </a:lnTo>
                  <a:lnTo>
                    <a:pt x="78791" y="73172"/>
                  </a:lnTo>
                  <a:lnTo>
                    <a:pt x="68552" y="88405"/>
                  </a:lnTo>
                  <a:lnTo>
                    <a:pt x="58415" y="103918"/>
                  </a:lnTo>
                  <a:lnTo>
                    <a:pt x="48581" y="120147"/>
                  </a:lnTo>
                  <a:lnTo>
                    <a:pt x="39466" y="138301"/>
                  </a:lnTo>
                  <a:lnTo>
                    <a:pt x="31236" y="158915"/>
                  </a:lnTo>
                  <a:lnTo>
                    <a:pt x="23838" y="181863"/>
                  </a:lnTo>
                  <a:lnTo>
                    <a:pt x="17120" y="206733"/>
                  </a:lnTo>
                  <a:lnTo>
                    <a:pt x="10933" y="233082"/>
                  </a:lnTo>
                  <a:lnTo>
                    <a:pt x="5601" y="260741"/>
                  </a:lnTo>
                  <a:lnTo>
                    <a:pt x="1884" y="289837"/>
                  </a:lnTo>
                  <a:lnTo>
                    <a:pt x="67" y="320315"/>
                  </a:lnTo>
                  <a:lnTo>
                    <a:pt x="0" y="351729"/>
                  </a:lnTo>
                  <a:lnTo>
                    <a:pt x="1355" y="383387"/>
                  </a:lnTo>
                  <a:lnTo>
                    <a:pt x="3788" y="414858"/>
                  </a:lnTo>
                  <a:lnTo>
                    <a:pt x="7005" y="445767"/>
                  </a:lnTo>
                  <a:lnTo>
                    <a:pt x="10775" y="475674"/>
                  </a:lnTo>
                  <a:lnTo>
                    <a:pt x="14938" y="504431"/>
                  </a:lnTo>
                  <a:lnTo>
                    <a:pt x="19603" y="531450"/>
                  </a:lnTo>
                  <a:lnTo>
                    <a:pt x="25123" y="555626"/>
                  </a:lnTo>
                  <a:lnTo>
                    <a:pt x="31621" y="576618"/>
                  </a:lnTo>
                  <a:lnTo>
                    <a:pt x="39013" y="594968"/>
                  </a:lnTo>
                  <a:lnTo>
                    <a:pt x="47128" y="611672"/>
                  </a:lnTo>
                  <a:lnTo>
                    <a:pt x="55796" y="627478"/>
                  </a:lnTo>
                  <a:lnTo>
                    <a:pt x="65098" y="642593"/>
                  </a:lnTo>
                  <a:lnTo>
                    <a:pt x="75355" y="656806"/>
                  </a:lnTo>
                  <a:lnTo>
                    <a:pt x="86670" y="670039"/>
                  </a:lnTo>
                  <a:lnTo>
                    <a:pt x="99168" y="681929"/>
                  </a:lnTo>
                  <a:lnTo>
                    <a:pt x="113099" y="691779"/>
                  </a:lnTo>
                  <a:lnTo>
                    <a:pt x="128451" y="699387"/>
                  </a:lnTo>
                  <a:lnTo>
                    <a:pt x="144788" y="704757"/>
                  </a:lnTo>
                  <a:lnTo>
                    <a:pt x="161411" y="707851"/>
                  </a:lnTo>
                  <a:lnTo>
                    <a:pt x="177882" y="708878"/>
                  </a:lnTo>
                  <a:lnTo>
                    <a:pt x="193815" y="707987"/>
                  </a:lnTo>
                  <a:lnTo>
                    <a:pt x="208764" y="705140"/>
                  </a:lnTo>
                  <a:lnTo>
                    <a:pt x="222602" y="700501"/>
                  </a:lnTo>
                  <a:lnTo>
                    <a:pt x="235664" y="694386"/>
                  </a:lnTo>
                  <a:lnTo>
                    <a:pt x="248584" y="687143"/>
                  </a:lnTo>
                  <a:lnTo>
                    <a:pt x="261740" y="679065"/>
                  </a:lnTo>
                  <a:lnTo>
                    <a:pt x="275022" y="670160"/>
                  </a:lnTo>
                  <a:lnTo>
                    <a:pt x="287983" y="660171"/>
                  </a:lnTo>
                  <a:lnTo>
                    <a:pt x="300379" y="649054"/>
                  </a:lnTo>
                  <a:lnTo>
                    <a:pt x="312305" y="637324"/>
                  </a:lnTo>
                  <a:lnTo>
                    <a:pt x="325559" y="624632"/>
                  </a:lnTo>
                  <a:lnTo>
                    <a:pt x="344467" y="608278"/>
                  </a:lnTo>
                  <a:lnTo>
                    <a:pt x="376259" y="583579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98451" y="4308716"/>
              <a:ext cx="217537" cy="245948"/>
            </a:xfrm>
            <a:custGeom>
              <a:avLst/>
              <a:gdLst/>
              <a:ahLst/>
              <a:cxnLst/>
              <a:rect l="0" t="0" r="0" b="0"/>
              <a:pathLst>
                <a:path w="217537" h="245948">
                  <a:moveTo>
                    <a:pt x="98192" y="132241"/>
                  </a:moveTo>
                  <a:lnTo>
                    <a:pt x="106505" y="123927"/>
                  </a:lnTo>
                  <a:lnTo>
                    <a:pt x="114390" y="116043"/>
                  </a:lnTo>
                  <a:lnTo>
                    <a:pt x="122588" y="107819"/>
                  </a:lnTo>
                  <a:lnTo>
                    <a:pt x="130469" y="98959"/>
                  </a:lnTo>
                  <a:lnTo>
                    <a:pt x="136682" y="89071"/>
                  </a:lnTo>
                  <a:lnTo>
                    <a:pt x="140598" y="78052"/>
                  </a:lnTo>
                  <a:lnTo>
                    <a:pt x="142052" y="66251"/>
                  </a:lnTo>
                  <a:lnTo>
                    <a:pt x="140982" y="54305"/>
                  </a:lnTo>
                  <a:lnTo>
                    <a:pt x="137627" y="42607"/>
                  </a:lnTo>
                  <a:lnTo>
                    <a:pt x="132180" y="31514"/>
                  </a:lnTo>
                  <a:lnTo>
                    <a:pt x="124652" y="21447"/>
                  </a:lnTo>
                  <a:lnTo>
                    <a:pt x="115247" y="12548"/>
                  </a:lnTo>
                  <a:lnTo>
                    <a:pt x="104542" y="5398"/>
                  </a:lnTo>
                  <a:lnTo>
                    <a:pt x="93336" y="1098"/>
                  </a:lnTo>
                  <a:lnTo>
                    <a:pt x="82131" y="0"/>
                  </a:lnTo>
                  <a:lnTo>
                    <a:pt x="71127" y="2025"/>
                  </a:lnTo>
                  <a:lnTo>
                    <a:pt x="60365" y="7044"/>
                  </a:lnTo>
                  <a:lnTo>
                    <a:pt x="49828" y="14676"/>
                  </a:lnTo>
                  <a:lnTo>
                    <a:pt x="39702" y="24625"/>
                  </a:lnTo>
                  <a:lnTo>
                    <a:pt x="30378" y="36808"/>
                  </a:lnTo>
                  <a:lnTo>
                    <a:pt x="22010" y="50979"/>
                  </a:lnTo>
                  <a:lnTo>
                    <a:pt x="14756" y="66759"/>
                  </a:lnTo>
                  <a:lnTo>
                    <a:pt x="8888" y="83760"/>
                  </a:lnTo>
                  <a:lnTo>
                    <a:pt x="4424" y="101650"/>
                  </a:lnTo>
                  <a:lnTo>
                    <a:pt x="1403" y="120170"/>
                  </a:lnTo>
                  <a:lnTo>
                    <a:pt x="0" y="139130"/>
                  </a:lnTo>
                  <a:lnTo>
                    <a:pt x="163" y="158377"/>
                  </a:lnTo>
                  <a:lnTo>
                    <a:pt x="1880" y="177354"/>
                  </a:lnTo>
                  <a:lnTo>
                    <a:pt x="5292" y="195123"/>
                  </a:lnTo>
                  <a:lnTo>
                    <a:pt x="10323" y="211251"/>
                  </a:lnTo>
                  <a:lnTo>
                    <a:pt x="16942" y="225107"/>
                  </a:lnTo>
                  <a:lnTo>
                    <a:pt x="25279" y="235648"/>
                  </a:lnTo>
                  <a:lnTo>
                    <a:pt x="35231" y="242615"/>
                  </a:lnTo>
                  <a:lnTo>
                    <a:pt x="46066" y="245947"/>
                  </a:lnTo>
                  <a:lnTo>
                    <a:pt x="56606" y="245415"/>
                  </a:lnTo>
                  <a:lnTo>
                    <a:pt x="66207" y="241276"/>
                  </a:lnTo>
                  <a:lnTo>
                    <a:pt x="74739" y="233915"/>
                  </a:lnTo>
                  <a:lnTo>
                    <a:pt x="82323" y="223585"/>
                  </a:lnTo>
                  <a:lnTo>
                    <a:pt x="89154" y="210720"/>
                  </a:lnTo>
                  <a:lnTo>
                    <a:pt x="95425" y="196085"/>
                  </a:lnTo>
                  <a:lnTo>
                    <a:pt x="101292" y="180618"/>
                  </a:lnTo>
                  <a:lnTo>
                    <a:pt x="106895" y="164965"/>
                  </a:lnTo>
                  <a:lnTo>
                    <a:pt x="113022" y="151023"/>
                  </a:lnTo>
                  <a:lnTo>
                    <a:pt x="120795" y="143114"/>
                  </a:lnTo>
                  <a:lnTo>
                    <a:pt x="129664" y="142705"/>
                  </a:lnTo>
                  <a:lnTo>
                    <a:pt x="138489" y="146716"/>
                  </a:lnTo>
                  <a:lnTo>
                    <a:pt x="147467" y="152162"/>
                  </a:lnTo>
                  <a:lnTo>
                    <a:pt x="157231" y="156268"/>
                  </a:lnTo>
                  <a:lnTo>
                    <a:pt x="168039" y="157764"/>
                  </a:lnTo>
                  <a:lnTo>
                    <a:pt x="179204" y="156971"/>
                  </a:lnTo>
                  <a:lnTo>
                    <a:pt x="190364" y="155103"/>
                  </a:lnTo>
                  <a:lnTo>
                    <a:pt x="202503" y="151979"/>
                  </a:lnTo>
                  <a:lnTo>
                    <a:pt x="217536" y="14716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45823" y="4276859"/>
              <a:ext cx="164100" cy="193951"/>
            </a:xfrm>
            <a:custGeom>
              <a:avLst/>
              <a:gdLst/>
              <a:ahLst/>
              <a:cxnLst/>
              <a:rect l="0" t="0" r="0" b="0"/>
              <a:pathLst>
                <a:path w="164100" h="193951">
                  <a:moveTo>
                    <a:pt x="0" y="104427"/>
                  </a:moveTo>
                  <a:lnTo>
                    <a:pt x="8219" y="116897"/>
                  </a:lnTo>
                  <a:lnTo>
                    <a:pt x="15196" y="128724"/>
                  </a:lnTo>
                  <a:lnTo>
                    <a:pt x="21576" y="141050"/>
                  </a:lnTo>
                  <a:lnTo>
                    <a:pt x="27557" y="153972"/>
                  </a:lnTo>
                  <a:lnTo>
                    <a:pt x="33244" y="167426"/>
                  </a:lnTo>
                  <a:lnTo>
                    <a:pt x="38693" y="181200"/>
                  </a:lnTo>
                  <a:lnTo>
                    <a:pt x="43165" y="191624"/>
                  </a:lnTo>
                  <a:lnTo>
                    <a:pt x="45416" y="193950"/>
                  </a:lnTo>
                  <a:lnTo>
                    <a:pt x="45378" y="189124"/>
                  </a:lnTo>
                  <a:lnTo>
                    <a:pt x="43646" y="179246"/>
                  </a:lnTo>
                  <a:lnTo>
                    <a:pt x="41018" y="165978"/>
                  </a:lnTo>
                  <a:lnTo>
                    <a:pt x="38330" y="150470"/>
                  </a:lnTo>
                  <a:lnTo>
                    <a:pt x="36032" y="133490"/>
                  </a:lnTo>
                  <a:lnTo>
                    <a:pt x="34476" y="115770"/>
                  </a:lnTo>
                  <a:lnTo>
                    <a:pt x="34062" y="98078"/>
                  </a:lnTo>
                  <a:lnTo>
                    <a:pt x="34896" y="80827"/>
                  </a:lnTo>
                  <a:lnTo>
                    <a:pt x="37304" y="64579"/>
                  </a:lnTo>
                  <a:lnTo>
                    <a:pt x="41933" y="50156"/>
                  </a:lnTo>
                  <a:lnTo>
                    <a:pt x="48939" y="37837"/>
                  </a:lnTo>
                  <a:lnTo>
                    <a:pt x="58278" y="27667"/>
                  </a:lnTo>
                  <a:lnTo>
                    <a:pt x="69958" y="19713"/>
                  </a:lnTo>
                  <a:lnTo>
                    <a:pt x="83726" y="13781"/>
                  </a:lnTo>
                  <a:lnTo>
                    <a:pt x="98593" y="9496"/>
                  </a:lnTo>
                  <a:lnTo>
                    <a:pt x="114576" y="6015"/>
                  </a:lnTo>
                  <a:lnTo>
                    <a:pt x="134659" y="3024"/>
                  </a:lnTo>
                  <a:lnTo>
                    <a:pt x="164099" y="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52985" y="4305879"/>
              <a:ext cx="165791" cy="211160"/>
            </a:xfrm>
            <a:custGeom>
              <a:avLst/>
              <a:gdLst/>
              <a:ahLst/>
              <a:cxnLst/>
              <a:rect l="0" t="0" r="0" b="0"/>
              <a:pathLst>
                <a:path w="165791" h="211160">
                  <a:moveTo>
                    <a:pt x="1691" y="90325"/>
                  </a:moveTo>
                  <a:lnTo>
                    <a:pt x="18224" y="90229"/>
                  </a:lnTo>
                  <a:lnTo>
                    <a:pt x="33086" y="89323"/>
                  </a:lnTo>
                  <a:lnTo>
                    <a:pt x="47676" y="87479"/>
                  </a:lnTo>
                  <a:lnTo>
                    <a:pt x="62027" y="84599"/>
                  </a:lnTo>
                  <a:lnTo>
                    <a:pt x="75765" y="80398"/>
                  </a:lnTo>
                  <a:lnTo>
                    <a:pt x="88691" y="74838"/>
                  </a:lnTo>
                  <a:lnTo>
                    <a:pt x="100146" y="67863"/>
                  </a:lnTo>
                  <a:lnTo>
                    <a:pt x="108954" y="59289"/>
                  </a:lnTo>
                  <a:lnTo>
                    <a:pt x="114700" y="49178"/>
                  </a:lnTo>
                  <a:lnTo>
                    <a:pt x="117186" y="38236"/>
                  </a:lnTo>
                  <a:lnTo>
                    <a:pt x="116074" y="27626"/>
                  </a:lnTo>
                  <a:lnTo>
                    <a:pt x="111546" y="17991"/>
                  </a:lnTo>
                  <a:lnTo>
                    <a:pt x="104162" y="9917"/>
                  </a:lnTo>
                  <a:lnTo>
                    <a:pt x="94571" y="4149"/>
                  </a:lnTo>
                  <a:lnTo>
                    <a:pt x="83361" y="861"/>
                  </a:lnTo>
                  <a:lnTo>
                    <a:pt x="71231" y="0"/>
                  </a:lnTo>
                  <a:lnTo>
                    <a:pt x="58963" y="1553"/>
                  </a:lnTo>
                  <a:lnTo>
                    <a:pt x="47000" y="5281"/>
                  </a:lnTo>
                  <a:lnTo>
                    <a:pt x="35704" y="11239"/>
                  </a:lnTo>
                  <a:lnTo>
                    <a:pt x="25490" y="19874"/>
                  </a:lnTo>
                  <a:lnTo>
                    <a:pt x="16481" y="31184"/>
                  </a:lnTo>
                  <a:lnTo>
                    <a:pt x="9012" y="44565"/>
                  </a:lnTo>
                  <a:lnTo>
                    <a:pt x="3744" y="59087"/>
                  </a:lnTo>
                  <a:lnTo>
                    <a:pt x="830" y="74097"/>
                  </a:lnTo>
                  <a:lnTo>
                    <a:pt x="0" y="89263"/>
                  </a:lnTo>
                  <a:lnTo>
                    <a:pt x="832" y="104442"/>
                  </a:lnTo>
                  <a:lnTo>
                    <a:pt x="2914" y="119574"/>
                  </a:lnTo>
                  <a:lnTo>
                    <a:pt x="6134" y="134418"/>
                  </a:lnTo>
                  <a:lnTo>
                    <a:pt x="10660" y="148543"/>
                  </a:lnTo>
                  <a:lnTo>
                    <a:pt x="16489" y="161768"/>
                  </a:lnTo>
                  <a:lnTo>
                    <a:pt x="23667" y="173917"/>
                  </a:lnTo>
                  <a:lnTo>
                    <a:pt x="32391" y="184705"/>
                  </a:lnTo>
                  <a:lnTo>
                    <a:pt x="42621" y="194100"/>
                  </a:lnTo>
                  <a:lnTo>
                    <a:pt x="54126" y="201826"/>
                  </a:lnTo>
                  <a:lnTo>
                    <a:pt x="66625" y="207268"/>
                  </a:lnTo>
                  <a:lnTo>
                    <a:pt x="79852" y="210298"/>
                  </a:lnTo>
                  <a:lnTo>
                    <a:pt x="93499" y="211159"/>
                  </a:lnTo>
                  <a:lnTo>
                    <a:pt x="108845" y="210152"/>
                  </a:lnTo>
                  <a:lnTo>
                    <a:pt x="130402" y="205604"/>
                  </a:lnTo>
                  <a:lnTo>
                    <a:pt x="165790" y="194751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54608" y="4016576"/>
              <a:ext cx="173020" cy="469136"/>
            </a:xfrm>
            <a:custGeom>
              <a:avLst/>
              <a:gdLst/>
              <a:ahLst/>
              <a:cxnLst/>
              <a:rect l="0" t="0" r="0" b="0"/>
              <a:pathLst>
                <a:path w="173020" h="469136">
                  <a:moveTo>
                    <a:pt x="68593" y="469135"/>
                  </a:moveTo>
                  <a:lnTo>
                    <a:pt x="68498" y="452602"/>
                  </a:lnTo>
                  <a:lnTo>
                    <a:pt x="67591" y="437741"/>
                  </a:lnTo>
                  <a:lnTo>
                    <a:pt x="65760" y="423138"/>
                  </a:lnTo>
                  <a:lnTo>
                    <a:pt x="63370" y="408296"/>
                  </a:lnTo>
                  <a:lnTo>
                    <a:pt x="61007" y="392722"/>
                  </a:lnTo>
                  <a:lnTo>
                    <a:pt x="58997" y="376231"/>
                  </a:lnTo>
                  <a:lnTo>
                    <a:pt x="57197" y="359113"/>
                  </a:lnTo>
                  <a:lnTo>
                    <a:pt x="55130" y="341960"/>
                  </a:lnTo>
                  <a:lnTo>
                    <a:pt x="52533" y="325117"/>
                  </a:lnTo>
                  <a:lnTo>
                    <a:pt x="49372" y="308453"/>
                  </a:lnTo>
                  <a:lnTo>
                    <a:pt x="45721" y="291504"/>
                  </a:lnTo>
                  <a:lnTo>
                    <a:pt x="41686" y="274012"/>
                  </a:lnTo>
                  <a:lnTo>
                    <a:pt x="37367" y="255948"/>
                  </a:lnTo>
                  <a:lnTo>
                    <a:pt x="32845" y="237389"/>
                  </a:lnTo>
                  <a:lnTo>
                    <a:pt x="28179" y="218450"/>
                  </a:lnTo>
                  <a:lnTo>
                    <a:pt x="23414" y="199463"/>
                  </a:lnTo>
                  <a:lnTo>
                    <a:pt x="18581" y="180944"/>
                  </a:lnTo>
                  <a:lnTo>
                    <a:pt x="13709" y="163125"/>
                  </a:lnTo>
                  <a:lnTo>
                    <a:pt x="9044" y="145540"/>
                  </a:lnTo>
                  <a:lnTo>
                    <a:pt x="5033" y="127207"/>
                  </a:lnTo>
                  <a:lnTo>
                    <a:pt x="1877" y="107636"/>
                  </a:lnTo>
                  <a:lnTo>
                    <a:pt x="0" y="87261"/>
                  </a:lnTo>
                  <a:lnTo>
                    <a:pt x="131" y="67140"/>
                  </a:lnTo>
                  <a:lnTo>
                    <a:pt x="2494" y="47911"/>
                  </a:lnTo>
                  <a:lnTo>
                    <a:pt x="7326" y="30631"/>
                  </a:lnTo>
                  <a:lnTo>
                    <a:pt x="15100" y="16933"/>
                  </a:lnTo>
                  <a:lnTo>
                    <a:pt x="25784" y="7375"/>
                  </a:lnTo>
                  <a:lnTo>
                    <a:pt x="38721" y="1826"/>
                  </a:lnTo>
                  <a:lnTo>
                    <a:pt x="52931" y="0"/>
                  </a:lnTo>
                  <a:lnTo>
                    <a:pt x="67722" y="1336"/>
                  </a:lnTo>
                  <a:lnTo>
                    <a:pt x="82498" y="5156"/>
                  </a:lnTo>
                  <a:lnTo>
                    <a:pt x="96660" y="10823"/>
                  </a:lnTo>
                  <a:lnTo>
                    <a:pt x="109950" y="17822"/>
                  </a:lnTo>
                  <a:lnTo>
                    <a:pt x="122244" y="25868"/>
                  </a:lnTo>
                  <a:lnTo>
                    <a:pt x="134750" y="35975"/>
                  </a:lnTo>
                  <a:lnTo>
                    <a:pt x="150150" y="52191"/>
                  </a:lnTo>
                  <a:lnTo>
                    <a:pt x="173019" y="81266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33693" y="4306695"/>
              <a:ext cx="164099" cy="1"/>
            </a:xfrm>
            <a:custGeom>
              <a:avLst/>
              <a:gdLst/>
              <a:ahLst/>
              <a:cxnLst/>
              <a:rect l="0" t="0" r="0" b="0"/>
              <a:pathLst>
                <a:path w="164099" h="1">
                  <a:moveTo>
                    <a:pt x="164098" y="0"/>
                  </a:moveTo>
                  <a:lnTo>
                    <a:pt x="147470" y="0"/>
                  </a:lnTo>
                  <a:lnTo>
                    <a:pt x="131702" y="0"/>
                  </a:lnTo>
                  <a:lnTo>
                    <a:pt x="115274" y="0"/>
                  </a:lnTo>
                  <a:lnTo>
                    <a:pt x="98102" y="0"/>
                  </a:lnTo>
                  <a:lnTo>
                    <a:pt x="78237" y="0"/>
                  </a:lnTo>
                  <a:lnTo>
                    <a:pt x="49175" y="0"/>
                  </a:lnTo>
                  <a:lnTo>
                    <a:pt x="0" y="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76761" y="4306695"/>
              <a:ext cx="156907" cy="227035"/>
            </a:xfrm>
            <a:custGeom>
              <a:avLst/>
              <a:gdLst/>
              <a:ahLst/>
              <a:cxnLst/>
              <a:rect l="0" t="0" r="0" b="0"/>
              <a:pathLst>
                <a:path w="156907" h="227035">
                  <a:moveTo>
                    <a:pt x="10539" y="74591"/>
                  </a:moveTo>
                  <a:lnTo>
                    <a:pt x="6477" y="87156"/>
                  </a:lnTo>
                  <a:lnTo>
                    <a:pt x="3442" y="99889"/>
                  </a:lnTo>
                  <a:lnTo>
                    <a:pt x="1183" y="114039"/>
                  </a:lnTo>
                  <a:lnTo>
                    <a:pt x="0" y="129108"/>
                  </a:lnTo>
                  <a:lnTo>
                    <a:pt x="635" y="144007"/>
                  </a:lnTo>
                  <a:lnTo>
                    <a:pt x="3340" y="158108"/>
                  </a:lnTo>
                  <a:lnTo>
                    <a:pt x="7926" y="171266"/>
                  </a:lnTo>
                  <a:lnTo>
                    <a:pt x="14032" y="183576"/>
                  </a:lnTo>
                  <a:lnTo>
                    <a:pt x="21297" y="195196"/>
                  </a:lnTo>
                  <a:lnTo>
                    <a:pt x="29872" y="205831"/>
                  </a:lnTo>
                  <a:lnTo>
                    <a:pt x="40382" y="214753"/>
                  </a:lnTo>
                  <a:lnTo>
                    <a:pt x="53001" y="221683"/>
                  </a:lnTo>
                  <a:lnTo>
                    <a:pt x="67045" y="226098"/>
                  </a:lnTo>
                  <a:lnTo>
                    <a:pt x="81268" y="227034"/>
                  </a:lnTo>
                  <a:lnTo>
                    <a:pt x="94918" y="224296"/>
                  </a:lnTo>
                  <a:lnTo>
                    <a:pt x="107539" y="218326"/>
                  </a:lnTo>
                  <a:lnTo>
                    <a:pt x="118737" y="209789"/>
                  </a:lnTo>
                  <a:lnTo>
                    <a:pt x="128459" y="199324"/>
                  </a:lnTo>
                  <a:lnTo>
                    <a:pt x="136668" y="187237"/>
                  </a:lnTo>
                  <a:lnTo>
                    <a:pt x="143197" y="173500"/>
                  </a:lnTo>
                  <a:lnTo>
                    <a:pt x="148122" y="158232"/>
                  </a:lnTo>
                  <a:lnTo>
                    <a:pt x="151697" y="141689"/>
                  </a:lnTo>
                  <a:lnTo>
                    <a:pt x="154227" y="124164"/>
                  </a:lnTo>
                  <a:lnTo>
                    <a:pt x="155981" y="105930"/>
                  </a:lnTo>
                  <a:lnTo>
                    <a:pt x="156906" y="87509"/>
                  </a:lnTo>
                  <a:lnTo>
                    <a:pt x="156586" y="67569"/>
                  </a:lnTo>
                  <a:lnTo>
                    <a:pt x="153413" y="41196"/>
                  </a:lnTo>
                  <a:lnTo>
                    <a:pt x="144801" y="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96153" y="4053088"/>
              <a:ext cx="44755" cy="492297"/>
            </a:xfrm>
            <a:custGeom>
              <a:avLst/>
              <a:gdLst/>
              <a:ahLst/>
              <a:cxnLst/>
              <a:rect l="0" t="0" r="0" b="0"/>
              <a:pathLst>
                <a:path w="44755" h="492297">
                  <a:moveTo>
                    <a:pt x="0" y="0"/>
                  </a:moveTo>
                  <a:lnTo>
                    <a:pt x="95" y="16723"/>
                  </a:lnTo>
                  <a:lnTo>
                    <a:pt x="1002" y="33398"/>
                  </a:lnTo>
                  <a:lnTo>
                    <a:pt x="2832" y="51676"/>
                  </a:lnTo>
                  <a:lnTo>
                    <a:pt x="5223" y="71787"/>
                  </a:lnTo>
                  <a:lnTo>
                    <a:pt x="7586" y="93926"/>
                  </a:lnTo>
                  <a:lnTo>
                    <a:pt x="9588" y="117967"/>
                  </a:lnTo>
                  <a:lnTo>
                    <a:pt x="11145" y="143125"/>
                  </a:lnTo>
                  <a:lnTo>
                    <a:pt x="12293" y="168165"/>
                  </a:lnTo>
                  <a:lnTo>
                    <a:pt x="13121" y="192388"/>
                  </a:lnTo>
                  <a:lnTo>
                    <a:pt x="13940" y="215396"/>
                  </a:lnTo>
                  <a:lnTo>
                    <a:pt x="15255" y="236844"/>
                  </a:lnTo>
                  <a:lnTo>
                    <a:pt x="17296" y="256741"/>
                  </a:lnTo>
                  <a:lnTo>
                    <a:pt x="19821" y="275771"/>
                  </a:lnTo>
                  <a:lnTo>
                    <a:pt x="22281" y="295098"/>
                  </a:lnTo>
                  <a:lnTo>
                    <a:pt x="24352" y="315354"/>
                  </a:lnTo>
                  <a:lnTo>
                    <a:pt x="25957" y="336433"/>
                  </a:lnTo>
                  <a:lnTo>
                    <a:pt x="27139" y="357782"/>
                  </a:lnTo>
                  <a:lnTo>
                    <a:pt x="27990" y="379008"/>
                  </a:lnTo>
                  <a:lnTo>
                    <a:pt x="28867" y="399657"/>
                  </a:lnTo>
                  <a:lnTo>
                    <a:pt x="30617" y="421440"/>
                  </a:lnTo>
                  <a:lnTo>
                    <a:pt x="34979" y="449430"/>
                  </a:lnTo>
                  <a:lnTo>
                    <a:pt x="44754" y="492296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15497" y="4097842"/>
              <a:ext cx="44755" cy="387871"/>
            </a:xfrm>
            <a:custGeom>
              <a:avLst/>
              <a:gdLst/>
              <a:ahLst/>
              <a:cxnLst/>
              <a:rect l="0" t="0" r="0" b="0"/>
              <a:pathLst>
                <a:path w="44755" h="387871">
                  <a:moveTo>
                    <a:pt x="0" y="0"/>
                  </a:moveTo>
                  <a:lnTo>
                    <a:pt x="0" y="16628"/>
                  </a:lnTo>
                  <a:lnTo>
                    <a:pt x="0" y="32396"/>
                  </a:lnTo>
                  <a:lnTo>
                    <a:pt x="7" y="48836"/>
                  </a:lnTo>
                  <a:lnTo>
                    <a:pt x="251" y="66313"/>
                  </a:lnTo>
                  <a:lnTo>
                    <a:pt x="1170" y="85170"/>
                  </a:lnTo>
                  <a:lnTo>
                    <a:pt x="2939" y="105446"/>
                  </a:lnTo>
                  <a:lnTo>
                    <a:pt x="5281" y="126951"/>
                  </a:lnTo>
                  <a:lnTo>
                    <a:pt x="7617" y="149425"/>
                  </a:lnTo>
                  <a:lnTo>
                    <a:pt x="9611" y="172609"/>
                  </a:lnTo>
                  <a:lnTo>
                    <a:pt x="11404" y="195835"/>
                  </a:lnTo>
                  <a:lnTo>
                    <a:pt x="13467" y="218077"/>
                  </a:lnTo>
                  <a:lnTo>
                    <a:pt x="16056" y="238864"/>
                  </a:lnTo>
                  <a:lnTo>
                    <a:pt x="18971" y="258441"/>
                  </a:lnTo>
                  <a:lnTo>
                    <a:pt x="21702" y="277474"/>
                  </a:lnTo>
                  <a:lnTo>
                    <a:pt x="23967" y="296405"/>
                  </a:lnTo>
                  <a:lnTo>
                    <a:pt x="25989" y="314851"/>
                  </a:lnTo>
                  <a:lnTo>
                    <a:pt x="28726" y="333672"/>
                  </a:lnTo>
                  <a:lnTo>
                    <a:pt x="33998" y="356117"/>
                  </a:lnTo>
                  <a:lnTo>
                    <a:pt x="44754" y="38787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19923" y="4336531"/>
              <a:ext cx="59674" cy="74591"/>
            </a:xfrm>
            <a:custGeom>
              <a:avLst/>
              <a:gdLst/>
              <a:ahLst/>
              <a:cxnLst/>
              <a:rect l="0" t="0" r="0" b="0"/>
              <a:pathLst>
                <a:path w="59674" h="74591">
                  <a:moveTo>
                    <a:pt x="0" y="0"/>
                  </a:moveTo>
                  <a:lnTo>
                    <a:pt x="8314" y="8409"/>
                  </a:lnTo>
                  <a:lnTo>
                    <a:pt x="16198" y="17200"/>
                  </a:lnTo>
                  <a:lnTo>
                    <a:pt x="24403" y="27234"/>
                  </a:lnTo>
                  <a:lnTo>
                    <a:pt x="32560" y="37794"/>
                  </a:lnTo>
                  <a:lnTo>
                    <a:pt x="40577" y="48433"/>
                  </a:lnTo>
                  <a:lnTo>
                    <a:pt x="49160" y="60087"/>
                  </a:lnTo>
                  <a:lnTo>
                    <a:pt x="59673" y="74590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19923" y="4261941"/>
              <a:ext cx="179018" cy="641477"/>
            </a:xfrm>
            <a:custGeom>
              <a:avLst/>
              <a:gdLst/>
              <a:ahLst/>
              <a:cxnLst/>
              <a:rect l="0" t="0" r="0" b="0"/>
              <a:pathLst>
                <a:path w="179018" h="641477">
                  <a:moveTo>
                    <a:pt x="179017" y="0"/>
                  </a:moveTo>
                  <a:lnTo>
                    <a:pt x="174860" y="12470"/>
                  </a:lnTo>
                  <a:lnTo>
                    <a:pt x="170918" y="24297"/>
                  </a:lnTo>
                  <a:lnTo>
                    <a:pt x="166803" y="36636"/>
                  </a:lnTo>
                  <a:lnTo>
                    <a:pt x="162250" y="50049"/>
                  </a:lnTo>
                  <a:lnTo>
                    <a:pt x="156847" y="65340"/>
                  </a:lnTo>
                  <a:lnTo>
                    <a:pt x="150453" y="82779"/>
                  </a:lnTo>
                  <a:lnTo>
                    <a:pt x="143381" y="102630"/>
                  </a:lnTo>
                  <a:lnTo>
                    <a:pt x="136241" y="125391"/>
                  </a:lnTo>
                  <a:lnTo>
                    <a:pt x="129395" y="151019"/>
                  </a:lnTo>
                  <a:lnTo>
                    <a:pt x="122951" y="178168"/>
                  </a:lnTo>
                  <a:lnTo>
                    <a:pt x="116886" y="204560"/>
                  </a:lnTo>
                  <a:lnTo>
                    <a:pt x="111130" y="228967"/>
                  </a:lnTo>
                  <a:lnTo>
                    <a:pt x="105607" y="251400"/>
                  </a:lnTo>
                  <a:lnTo>
                    <a:pt x="100254" y="272561"/>
                  </a:lnTo>
                  <a:lnTo>
                    <a:pt x="95021" y="293035"/>
                  </a:lnTo>
                  <a:lnTo>
                    <a:pt x="89871" y="312936"/>
                  </a:lnTo>
                  <a:lnTo>
                    <a:pt x="84780" y="332009"/>
                  </a:lnTo>
                  <a:lnTo>
                    <a:pt x="79726" y="350161"/>
                  </a:lnTo>
                  <a:lnTo>
                    <a:pt x="74700" y="367714"/>
                  </a:lnTo>
                  <a:lnTo>
                    <a:pt x="69691" y="385263"/>
                  </a:lnTo>
                  <a:lnTo>
                    <a:pt x="64694" y="403152"/>
                  </a:lnTo>
                  <a:lnTo>
                    <a:pt x="59705" y="421242"/>
                  </a:lnTo>
                  <a:lnTo>
                    <a:pt x="54721" y="439062"/>
                  </a:lnTo>
                  <a:lnTo>
                    <a:pt x="49742" y="456360"/>
                  </a:lnTo>
                  <a:lnTo>
                    <a:pt x="44764" y="473332"/>
                  </a:lnTo>
                  <a:lnTo>
                    <a:pt x="39788" y="490489"/>
                  </a:lnTo>
                  <a:lnTo>
                    <a:pt x="34813" y="508120"/>
                  </a:lnTo>
                  <a:lnTo>
                    <a:pt x="29839" y="526278"/>
                  </a:lnTo>
                  <a:lnTo>
                    <a:pt x="24865" y="544899"/>
                  </a:lnTo>
                  <a:lnTo>
                    <a:pt x="19898" y="563860"/>
                  </a:lnTo>
                  <a:lnTo>
                    <a:pt x="15153" y="582209"/>
                  </a:lnTo>
                  <a:lnTo>
                    <a:pt x="10583" y="599983"/>
                  </a:lnTo>
                  <a:lnTo>
                    <a:pt x="5788" y="618742"/>
                  </a:lnTo>
                  <a:lnTo>
                    <a:pt x="0" y="641476"/>
                  </a:lnTo>
                </a:path>
              </a:pathLst>
            </a:custGeom>
            <a:ln w="5398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040011" y="3857378"/>
            <a:ext cx="2057212" cy="1046040"/>
            <a:chOff x="4040011" y="3857378"/>
            <a:chExt cx="2057212" cy="1046040"/>
          </a:xfrm>
        </p:grpSpPr>
        <p:sp>
          <p:nvSpPr>
            <p:cNvPr id="115" name="Freeform 114"/>
            <p:cNvSpPr/>
            <p:nvPr/>
          </p:nvSpPr>
          <p:spPr>
            <a:xfrm>
              <a:off x="4040011" y="3870113"/>
              <a:ext cx="195242" cy="347568"/>
            </a:xfrm>
            <a:custGeom>
              <a:avLst/>
              <a:gdLst/>
              <a:ahLst/>
              <a:cxnLst/>
              <a:rect l="0" t="0" r="0" b="0"/>
              <a:pathLst>
                <a:path w="195242" h="347568">
                  <a:moveTo>
                    <a:pt x="0" y="289454"/>
                  </a:moveTo>
                  <a:lnTo>
                    <a:pt x="3239" y="273335"/>
                  </a:lnTo>
                  <a:lnTo>
                    <a:pt x="6310" y="258685"/>
                  </a:lnTo>
                  <a:lnTo>
                    <a:pt x="9510" y="244106"/>
                  </a:lnTo>
                  <a:lnTo>
                    <a:pt x="12866" y="229187"/>
                  </a:lnTo>
                  <a:lnTo>
                    <a:pt x="16360" y="213559"/>
                  </a:lnTo>
                  <a:lnTo>
                    <a:pt x="19964" y="197103"/>
                  </a:lnTo>
                  <a:lnTo>
                    <a:pt x="23649" y="179891"/>
                  </a:lnTo>
                  <a:lnTo>
                    <a:pt x="27393" y="162068"/>
                  </a:lnTo>
                  <a:lnTo>
                    <a:pt x="31177" y="143792"/>
                  </a:lnTo>
                  <a:lnTo>
                    <a:pt x="34992" y="125552"/>
                  </a:lnTo>
                  <a:lnTo>
                    <a:pt x="38826" y="108125"/>
                  </a:lnTo>
                  <a:lnTo>
                    <a:pt x="42687" y="91900"/>
                  </a:lnTo>
                  <a:lnTo>
                    <a:pt x="47105" y="78032"/>
                  </a:lnTo>
                  <a:lnTo>
                    <a:pt x="52716" y="69954"/>
                  </a:lnTo>
                  <a:lnTo>
                    <a:pt x="58737" y="69471"/>
                  </a:lnTo>
                  <a:lnTo>
                    <a:pt x="64124" y="74378"/>
                  </a:lnTo>
                  <a:lnTo>
                    <a:pt x="69042" y="82441"/>
                  </a:lnTo>
                  <a:lnTo>
                    <a:pt x="74077" y="91791"/>
                  </a:lnTo>
                  <a:lnTo>
                    <a:pt x="79559" y="101348"/>
                  </a:lnTo>
                  <a:lnTo>
                    <a:pt x="85560" y="109944"/>
                  </a:lnTo>
                  <a:lnTo>
                    <a:pt x="92025" y="116099"/>
                  </a:lnTo>
                  <a:lnTo>
                    <a:pt x="98858" y="119248"/>
                  </a:lnTo>
                  <a:lnTo>
                    <a:pt x="105968" y="119231"/>
                  </a:lnTo>
                  <a:lnTo>
                    <a:pt x="113275" y="115883"/>
                  </a:lnTo>
                  <a:lnTo>
                    <a:pt x="120717" y="109470"/>
                  </a:lnTo>
                  <a:lnTo>
                    <a:pt x="128072" y="100717"/>
                  </a:lnTo>
                  <a:lnTo>
                    <a:pt x="134966" y="90555"/>
                  </a:lnTo>
                  <a:lnTo>
                    <a:pt x="141243" y="79645"/>
                  </a:lnTo>
                  <a:lnTo>
                    <a:pt x="147106" y="68361"/>
                  </a:lnTo>
                  <a:lnTo>
                    <a:pt x="152993" y="56895"/>
                  </a:lnTo>
                  <a:lnTo>
                    <a:pt x="159160" y="45341"/>
                  </a:lnTo>
                  <a:lnTo>
                    <a:pt x="165493" y="33747"/>
                  </a:lnTo>
                  <a:lnTo>
                    <a:pt x="171621" y="22136"/>
                  </a:lnTo>
                  <a:lnTo>
                    <a:pt x="177348" y="10594"/>
                  </a:lnTo>
                  <a:lnTo>
                    <a:pt x="182933" y="1882"/>
                  </a:lnTo>
                  <a:lnTo>
                    <a:pt x="188048" y="0"/>
                  </a:lnTo>
                  <a:lnTo>
                    <a:pt x="191659" y="4898"/>
                  </a:lnTo>
                  <a:lnTo>
                    <a:pt x="193923" y="15170"/>
                  </a:lnTo>
                  <a:lnTo>
                    <a:pt x="195114" y="28862"/>
                  </a:lnTo>
                  <a:lnTo>
                    <a:pt x="195241" y="43806"/>
                  </a:lnTo>
                  <a:lnTo>
                    <a:pt x="194377" y="58732"/>
                  </a:lnTo>
                  <a:lnTo>
                    <a:pt x="192688" y="73676"/>
                  </a:lnTo>
                  <a:lnTo>
                    <a:pt x="190359" y="89557"/>
                  </a:lnTo>
                  <a:lnTo>
                    <a:pt x="187563" y="106877"/>
                  </a:lnTo>
                  <a:lnTo>
                    <a:pt x="184619" y="125645"/>
                  </a:lnTo>
                  <a:lnTo>
                    <a:pt x="181963" y="145641"/>
                  </a:lnTo>
                  <a:lnTo>
                    <a:pt x="179812" y="166577"/>
                  </a:lnTo>
                  <a:lnTo>
                    <a:pt x="178183" y="187844"/>
                  </a:lnTo>
                  <a:lnTo>
                    <a:pt x="176999" y="208560"/>
                  </a:lnTo>
                  <a:lnTo>
                    <a:pt x="176155" y="228286"/>
                  </a:lnTo>
                  <a:lnTo>
                    <a:pt x="175381" y="246805"/>
                  </a:lnTo>
                  <a:lnTo>
                    <a:pt x="174265" y="263922"/>
                  </a:lnTo>
                  <a:lnTo>
                    <a:pt x="172613" y="279680"/>
                  </a:lnTo>
                  <a:lnTo>
                    <a:pt x="170594" y="294010"/>
                  </a:lnTo>
                  <a:lnTo>
                    <a:pt x="168432" y="308147"/>
                  </a:lnTo>
                  <a:lnTo>
                    <a:pt x="165936" y="324570"/>
                  </a:lnTo>
                  <a:lnTo>
                    <a:pt x="162717" y="34756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89841" y="4043341"/>
              <a:ext cx="102374" cy="133893"/>
            </a:xfrm>
            <a:custGeom>
              <a:avLst/>
              <a:gdLst/>
              <a:ahLst/>
              <a:cxnLst/>
              <a:rect l="0" t="0" r="0" b="0"/>
              <a:pathLst>
                <a:path w="102374" h="133893">
                  <a:moveTo>
                    <a:pt x="63982" y="0"/>
                  </a:moveTo>
                  <a:lnTo>
                    <a:pt x="54339" y="3313"/>
                  </a:lnTo>
                  <a:lnTo>
                    <a:pt x="45832" y="7090"/>
                  </a:lnTo>
                  <a:lnTo>
                    <a:pt x="37666" y="11727"/>
                  </a:lnTo>
                  <a:lnTo>
                    <a:pt x="29841" y="17328"/>
                  </a:lnTo>
                  <a:lnTo>
                    <a:pt x="22632" y="24094"/>
                  </a:lnTo>
                  <a:lnTo>
                    <a:pt x="16155" y="32030"/>
                  </a:lnTo>
                  <a:lnTo>
                    <a:pt x="10533" y="41148"/>
                  </a:lnTo>
                  <a:lnTo>
                    <a:pt x="5983" y="51573"/>
                  </a:lnTo>
                  <a:lnTo>
                    <a:pt x="2524" y="63240"/>
                  </a:lnTo>
                  <a:lnTo>
                    <a:pt x="371" y="75769"/>
                  </a:lnTo>
                  <a:lnTo>
                    <a:pt x="0" y="88585"/>
                  </a:lnTo>
                  <a:lnTo>
                    <a:pt x="1521" y="101312"/>
                  </a:lnTo>
                  <a:lnTo>
                    <a:pt x="5068" y="113092"/>
                  </a:lnTo>
                  <a:lnTo>
                    <a:pt x="10979" y="122551"/>
                  </a:lnTo>
                  <a:lnTo>
                    <a:pt x="19199" y="129144"/>
                  </a:lnTo>
                  <a:lnTo>
                    <a:pt x="29022" y="132875"/>
                  </a:lnTo>
                  <a:lnTo>
                    <a:pt x="39333" y="133892"/>
                  </a:lnTo>
                  <a:lnTo>
                    <a:pt x="49449" y="132571"/>
                  </a:lnTo>
                  <a:lnTo>
                    <a:pt x="59117" y="129218"/>
                  </a:lnTo>
                  <a:lnTo>
                    <a:pt x="68318" y="123961"/>
                  </a:lnTo>
                  <a:lnTo>
                    <a:pt x="77111" y="117036"/>
                  </a:lnTo>
                  <a:lnTo>
                    <a:pt x="85222" y="108592"/>
                  </a:lnTo>
                  <a:lnTo>
                    <a:pt x="92057" y="98618"/>
                  </a:lnTo>
                  <a:lnTo>
                    <a:pt x="97383" y="87256"/>
                  </a:lnTo>
                  <a:lnTo>
                    <a:pt x="100962" y="75118"/>
                  </a:lnTo>
                  <a:lnTo>
                    <a:pt x="102373" y="63152"/>
                  </a:lnTo>
                  <a:lnTo>
                    <a:pt x="101605" y="51888"/>
                  </a:lnTo>
                  <a:lnTo>
                    <a:pt x="99096" y="41768"/>
                  </a:lnTo>
                  <a:lnTo>
                    <a:pt x="95163" y="32350"/>
                  </a:lnTo>
                  <a:lnTo>
                    <a:pt x="88230" y="22815"/>
                  </a:lnTo>
                  <a:lnTo>
                    <a:pt x="75604" y="11622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23559" y="3985227"/>
              <a:ext cx="81359" cy="170679"/>
            </a:xfrm>
            <a:custGeom>
              <a:avLst/>
              <a:gdLst/>
              <a:ahLst/>
              <a:cxnLst/>
              <a:rect l="0" t="0" r="0" b="0"/>
              <a:pathLst>
                <a:path w="81359" h="170679">
                  <a:moveTo>
                    <a:pt x="0" y="104604"/>
                  </a:moveTo>
                  <a:lnTo>
                    <a:pt x="3239" y="114320"/>
                  </a:lnTo>
                  <a:lnTo>
                    <a:pt x="6309" y="123534"/>
                  </a:lnTo>
                  <a:lnTo>
                    <a:pt x="9516" y="133132"/>
                  </a:lnTo>
                  <a:lnTo>
                    <a:pt x="13063" y="143010"/>
                  </a:lnTo>
                  <a:lnTo>
                    <a:pt x="17273" y="152776"/>
                  </a:lnTo>
                  <a:lnTo>
                    <a:pt x="22244" y="162144"/>
                  </a:lnTo>
                  <a:lnTo>
                    <a:pt x="27347" y="169038"/>
                  </a:lnTo>
                  <a:lnTo>
                    <a:pt x="30900" y="170678"/>
                  </a:lnTo>
                  <a:lnTo>
                    <a:pt x="31695" y="167404"/>
                  </a:lnTo>
                  <a:lnTo>
                    <a:pt x="29971" y="160388"/>
                  </a:lnTo>
                  <a:lnTo>
                    <a:pt x="26544" y="150695"/>
                  </a:lnTo>
                  <a:lnTo>
                    <a:pt x="22312" y="139139"/>
                  </a:lnTo>
                  <a:lnTo>
                    <a:pt x="17845" y="126308"/>
                  </a:lnTo>
                  <a:lnTo>
                    <a:pt x="13761" y="112793"/>
                  </a:lnTo>
                  <a:lnTo>
                    <a:pt x="10829" y="99214"/>
                  </a:lnTo>
                  <a:lnTo>
                    <a:pt x="9354" y="85910"/>
                  </a:lnTo>
                  <a:lnTo>
                    <a:pt x="9428" y="73159"/>
                  </a:lnTo>
                  <a:lnTo>
                    <a:pt x="11147" y="61273"/>
                  </a:lnTo>
                  <a:lnTo>
                    <a:pt x="14392" y="50337"/>
                  </a:lnTo>
                  <a:lnTo>
                    <a:pt x="19074" y="40428"/>
                  </a:lnTo>
                  <a:lnTo>
                    <a:pt x="25241" y="31717"/>
                  </a:lnTo>
                  <a:lnTo>
                    <a:pt x="32770" y="24183"/>
                  </a:lnTo>
                  <a:lnTo>
                    <a:pt x="41127" y="17811"/>
                  </a:lnTo>
                  <a:lnTo>
                    <a:pt x="50395" y="12064"/>
                  </a:lnTo>
                  <a:lnTo>
                    <a:pt x="62621" y="6436"/>
                  </a:lnTo>
                  <a:lnTo>
                    <a:pt x="81358" y="0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50293" y="3999618"/>
              <a:ext cx="94097" cy="148328"/>
            </a:xfrm>
            <a:custGeom>
              <a:avLst/>
              <a:gdLst/>
              <a:ahLst/>
              <a:cxnLst/>
              <a:rect l="0" t="0" r="0" b="0"/>
              <a:pathLst>
                <a:path w="94097" h="148328">
                  <a:moveTo>
                    <a:pt x="12737" y="78590"/>
                  </a:moveTo>
                  <a:lnTo>
                    <a:pt x="25618" y="78517"/>
                  </a:lnTo>
                  <a:lnTo>
                    <a:pt x="37197" y="77810"/>
                  </a:lnTo>
                  <a:lnTo>
                    <a:pt x="48559" y="76369"/>
                  </a:lnTo>
                  <a:lnTo>
                    <a:pt x="59550" y="73934"/>
                  </a:lnTo>
                  <a:lnTo>
                    <a:pt x="69537" y="69945"/>
                  </a:lnTo>
                  <a:lnTo>
                    <a:pt x="78229" y="64235"/>
                  </a:lnTo>
                  <a:lnTo>
                    <a:pt x="85329" y="56977"/>
                  </a:lnTo>
                  <a:lnTo>
                    <a:pt x="90373" y="48477"/>
                  </a:lnTo>
                  <a:lnTo>
                    <a:pt x="93300" y="39051"/>
                  </a:lnTo>
                  <a:lnTo>
                    <a:pt x="94031" y="29320"/>
                  </a:lnTo>
                  <a:lnTo>
                    <a:pt x="92272" y="20161"/>
                  </a:lnTo>
                  <a:lnTo>
                    <a:pt x="88106" y="12021"/>
                  </a:lnTo>
                  <a:lnTo>
                    <a:pt x="81906" y="5475"/>
                  </a:lnTo>
                  <a:lnTo>
                    <a:pt x="74125" y="1389"/>
                  </a:lnTo>
                  <a:lnTo>
                    <a:pt x="65181" y="0"/>
                  </a:lnTo>
                  <a:lnTo>
                    <a:pt x="55587" y="1200"/>
                  </a:lnTo>
                  <a:lnTo>
                    <a:pt x="45932" y="4849"/>
                  </a:lnTo>
                  <a:lnTo>
                    <a:pt x="36547" y="10610"/>
                  </a:lnTo>
                  <a:lnTo>
                    <a:pt x="27703" y="18047"/>
                  </a:lnTo>
                  <a:lnTo>
                    <a:pt x="19715" y="26741"/>
                  </a:lnTo>
                  <a:lnTo>
                    <a:pt x="12676" y="36343"/>
                  </a:lnTo>
                  <a:lnTo>
                    <a:pt x="6845" y="46584"/>
                  </a:lnTo>
                  <a:lnTo>
                    <a:pt x="2731" y="57268"/>
                  </a:lnTo>
                  <a:lnTo>
                    <a:pt x="461" y="68253"/>
                  </a:lnTo>
                  <a:lnTo>
                    <a:pt x="0" y="79259"/>
                  </a:lnTo>
                  <a:lnTo>
                    <a:pt x="1362" y="89879"/>
                  </a:lnTo>
                  <a:lnTo>
                    <a:pt x="4366" y="99922"/>
                  </a:lnTo>
                  <a:lnTo>
                    <a:pt x="8889" y="109211"/>
                  </a:lnTo>
                  <a:lnTo>
                    <a:pt x="14949" y="117496"/>
                  </a:lnTo>
                  <a:lnTo>
                    <a:pt x="22417" y="124741"/>
                  </a:lnTo>
                  <a:lnTo>
                    <a:pt x="31170" y="130917"/>
                  </a:lnTo>
                  <a:lnTo>
                    <a:pt x="42392" y="136509"/>
                  </a:lnTo>
                  <a:lnTo>
                    <a:pt x="60766" y="142011"/>
                  </a:lnTo>
                  <a:lnTo>
                    <a:pt x="94096" y="14832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93888" y="4008472"/>
              <a:ext cx="81562" cy="122365"/>
            </a:xfrm>
            <a:custGeom>
              <a:avLst/>
              <a:gdLst/>
              <a:ahLst/>
              <a:cxnLst/>
              <a:rect l="0" t="0" r="0" b="0"/>
              <a:pathLst>
                <a:path w="81562" h="122365">
                  <a:moveTo>
                    <a:pt x="75936" y="23246"/>
                  </a:moveTo>
                  <a:lnTo>
                    <a:pt x="66220" y="20155"/>
                  </a:lnTo>
                  <a:lnTo>
                    <a:pt x="57005" y="18497"/>
                  </a:lnTo>
                  <a:lnTo>
                    <a:pt x="47413" y="18169"/>
                  </a:lnTo>
                  <a:lnTo>
                    <a:pt x="37725" y="19301"/>
                  </a:lnTo>
                  <a:lnTo>
                    <a:pt x="28675" y="22352"/>
                  </a:lnTo>
                  <a:lnTo>
                    <a:pt x="20638" y="27408"/>
                  </a:lnTo>
                  <a:lnTo>
                    <a:pt x="13804" y="34400"/>
                  </a:lnTo>
                  <a:lnTo>
                    <a:pt x="8359" y="43302"/>
                  </a:lnTo>
                  <a:lnTo>
                    <a:pt x="4256" y="53903"/>
                  </a:lnTo>
                  <a:lnTo>
                    <a:pt x="1464" y="65695"/>
                  </a:lnTo>
                  <a:lnTo>
                    <a:pt x="69" y="78008"/>
                  </a:lnTo>
                  <a:lnTo>
                    <a:pt x="0" y="90392"/>
                  </a:lnTo>
                  <a:lnTo>
                    <a:pt x="1579" y="101941"/>
                  </a:lnTo>
                  <a:lnTo>
                    <a:pt x="5574" y="111245"/>
                  </a:lnTo>
                  <a:lnTo>
                    <a:pt x="12181" y="117733"/>
                  </a:lnTo>
                  <a:lnTo>
                    <a:pt x="20753" y="121394"/>
                  </a:lnTo>
                  <a:lnTo>
                    <a:pt x="30144" y="122364"/>
                  </a:lnTo>
                  <a:lnTo>
                    <a:pt x="39596" y="121011"/>
                  </a:lnTo>
                  <a:lnTo>
                    <a:pt x="48614" y="117638"/>
                  </a:lnTo>
                  <a:lnTo>
                    <a:pt x="56781" y="112367"/>
                  </a:lnTo>
                  <a:lnTo>
                    <a:pt x="63978" y="105432"/>
                  </a:lnTo>
                  <a:lnTo>
                    <a:pt x="70118" y="96983"/>
                  </a:lnTo>
                  <a:lnTo>
                    <a:pt x="75034" y="87005"/>
                  </a:lnTo>
                  <a:lnTo>
                    <a:pt x="78745" y="75640"/>
                  </a:lnTo>
                  <a:lnTo>
                    <a:pt x="81072" y="63501"/>
                  </a:lnTo>
                  <a:lnTo>
                    <a:pt x="81561" y="51533"/>
                  </a:lnTo>
                  <a:lnTo>
                    <a:pt x="80140" y="40268"/>
                  </a:lnTo>
                  <a:lnTo>
                    <a:pt x="77393" y="30148"/>
                  </a:lnTo>
                  <a:lnTo>
                    <a:pt x="74087" y="20730"/>
                  </a:lnTo>
                  <a:lnTo>
                    <a:pt x="69933" y="11194"/>
                  </a:lnTo>
                  <a:lnTo>
                    <a:pt x="64312" y="0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27937" y="3996850"/>
              <a:ext cx="92982" cy="117992"/>
            </a:xfrm>
            <a:custGeom>
              <a:avLst/>
              <a:gdLst/>
              <a:ahLst/>
              <a:cxnLst/>
              <a:rect l="0" t="0" r="0" b="0"/>
              <a:pathLst>
                <a:path w="92982" h="117992">
                  <a:moveTo>
                    <a:pt x="0" y="81358"/>
                  </a:moveTo>
                  <a:lnTo>
                    <a:pt x="3239" y="91075"/>
                  </a:lnTo>
                  <a:lnTo>
                    <a:pt x="6310" y="100289"/>
                  </a:lnTo>
                  <a:lnTo>
                    <a:pt x="9516" y="109810"/>
                  </a:lnTo>
                  <a:lnTo>
                    <a:pt x="13043" y="116877"/>
                  </a:lnTo>
                  <a:lnTo>
                    <a:pt x="16317" y="117991"/>
                  </a:lnTo>
                  <a:lnTo>
                    <a:pt x="18111" y="114343"/>
                  </a:lnTo>
                  <a:lnTo>
                    <a:pt x="18330" y="107652"/>
                  </a:lnTo>
                  <a:lnTo>
                    <a:pt x="17487" y="98917"/>
                  </a:lnTo>
                  <a:lnTo>
                    <a:pt x="16271" y="88520"/>
                  </a:lnTo>
                  <a:lnTo>
                    <a:pt x="15108" y="76762"/>
                  </a:lnTo>
                  <a:lnTo>
                    <a:pt x="14518" y="64304"/>
                  </a:lnTo>
                  <a:lnTo>
                    <a:pt x="15208" y="52095"/>
                  </a:lnTo>
                  <a:lnTo>
                    <a:pt x="17443" y="40655"/>
                  </a:lnTo>
                  <a:lnTo>
                    <a:pt x="21471" y="30445"/>
                  </a:lnTo>
                  <a:lnTo>
                    <a:pt x="27705" y="22044"/>
                  </a:lnTo>
                  <a:lnTo>
                    <a:pt x="36137" y="15579"/>
                  </a:lnTo>
                  <a:lnTo>
                    <a:pt x="45988" y="10816"/>
                  </a:lnTo>
                  <a:lnTo>
                    <a:pt x="57000" y="6902"/>
                  </a:lnTo>
                  <a:lnTo>
                    <a:pt x="71371" y="3494"/>
                  </a:lnTo>
                  <a:lnTo>
                    <a:pt x="92981" y="0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53508" y="3857378"/>
              <a:ext cx="11487" cy="244077"/>
            </a:xfrm>
            <a:custGeom>
              <a:avLst/>
              <a:gdLst/>
              <a:ahLst/>
              <a:cxnLst/>
              <a:rect l="0" t="0" r="0" b="0"/>
              <a:pathLst>
                <a:path w="11487" h="244077">
                  <a:moveTo>
                    <a:pt x="11486" y="0"/>
                  </a:moveTo>
                  <a:lnTo>
                    <a:pt x="8321" y="9864"/>
                  </a:lnTo>
                  <a:lnTo>
                    <a:pt x="5957" y="20491"/>
                  </a:lnTo>
                  <a:lnTo>
                    <a:pt x="4187" y="32952"/>
                  </a:lnTo>
                  <a:lnTo>
                    <a:pt x="2884" y="46936"/>
                  </a:lnTo>
                  <a:lnTo>
                    <a:pt x="1947" y="61816"/>
                  </a:lnTo>
                  <a:lnTo>
                    <a:pt x="1288" y="77129"/>
                  </a:lnTo>
                  <a:lnTo>
                    <a:pt x="830" y="92624"/>
                  </a:lnTo>
                  <a:lnTo>
                    <a:pt x="516" y="108180"/>
                  </a:lnTo>
                  <a:lnTo>
                    <a:pt x="303" y="123747"/>
                  </a:lnTo>
                  <a:lnTo>
                    <a:pt x="158" y="139305"/>
                  </a:lnTo>
                  <a:lnTo>
                    <a:pt x="61" y="154850"/>
                  </a:lnTo>
                  <a:lnTo>
                    <a:pt x="0" y="170368"/>
                  </a:lnTo>
                  <a:lnTo>
                    <a:pt x="180" y="185404"/>
                  </a:lnTo>
                  <a:lnTo>
                    <a:pt x="1141" y="200661"/>
                  </a:lnTo>
                  <a:lnTo>
                    <a:pt x="4202" y="218711"/>
                  </a:lnTo>
                  <a:lnTo>
                    <a:pt x="11486" y="244076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06266" y="3977207"/>
              <a:ext cx="98201" cy="125121"/>
            </a:xfrm>
            <a:custGeom>
              <a:avLst/>
              <a:gdLst/>
              <a:ahLst/>
              <a:cxnLst/>
              <a:rect l="0" t="0" r="0" b="0"/>
              <a:pathLst>
                <a:path w="98201" h="125121">
                  <a:moveTo>
                    <a:pt x="16842" y="66133"/>
                  </a:moveTo>
                  <a:lnTo>
                    <a:pt x="29648" y="65985"/>
                  </a:lnTo>
                  <a:lnTo>
                    <a:pt x="40520" y="64572"/>
                  </a:lnTo>
                  <a:lnTo>
                    <a:pt x="50447" y="61699"/>
                  </a:lnTo>
                  <a:lnTo>
                    <a:pt x="59193" y="57211"/>
                  </a:lnTo>
                  <a:lnTo>
                    <a:pt x="65907" y="50666"/>
                  </a:lnTo>
                  <a:lnTo>
                    <a:pt x="70272" y="42027"/>
                  </a:lnTo>
                  <a:lnTo>
                    <a:pt x="72129" y="32114"/>
                  </a:lnTo>
                  <a:lnTo>
                    <a:pt x="71207" y="22331"/>
                  </a:lnTo>
                  <a:lnTo>
                    <a:pt x="67642" y="13489"/>
                  </a:lnTo>
                  <a:lnTo>
                    <a:pt x="61863" y="6325"/>
                  </a:lnTo>
                  <a:lnTo>
                    <a:pt x="54373" y="1752"/>
                  </a:lnTo>
                  <a:lnTo>
                    <a:pt x="45633" y="0"/>
                  </a:lnTo>
                  <a:lnTo>
                    <a:pt x="36364" y="940"/>
                  </a:lnTo>
                  <a:lnTo>
                    <a:pt x="27517" y="4406"/>
                  </a:lnTo>
                  <a:lnTo>
                    <a:pt x="19576" y="10046"/>
                  </a:lnTo>
                  <a:lnTo>
                    <a:pt x="12788" y="17589"/>
                  </a:lnTo>
                  <a:lnTo>
                    <a:pt x="7364" y="26939"/>
                  </a:lnTo>
                  <a:lnTo>
                    <a:pt x="3275" y="37879"/>
                  </a:lnTo>
                  <a:lnTo>
                    <a:pt x="678" y="49918"/>
                  </a:lnTo>
                  <a:lnTo>
                    <a:pt x="0" y="62404"/>
                  </a:lnTo>
                  <a:lnTo>
                    <a:pt x="1305" y="74921"/>
                  </a:lnTo>
                  <a:lnTo>
                    <a:pt x="4517" y="86934"/>
                  </a:lnTo>
                  <a:lnTo>
                    <a:pt x="9616" y="97726"/>
                  </a:lnTo>
                  <a:lnTo>
                    <a:pt x="16398" y="107014"/>
                  </a:lnTo>
                  <a:lnTo>
                    <a:pt x="24543" y="114541"/>
                  </a:lnTo>
                  <a:lnTo>
                    <a:pt x="33721" y="119883"/>
                  </a:lnTo>
                  <a:lnTo>
                    <a:pt x="43642" y="123032"/>
                  </a:lnTo>
                  <a:lnTo>
                    <a:pt x="53795" y="124473"/>
                  </a:lnTo>
                  <a:lnTo>
                    <a:pt x="64555" y="125120"/>
                  </a:lnTo>
                  <a:lnTo>
                    <a:pt x="78097" y="125032"/>
                  </a:lnTo>
                  <a:lnTo>
                    <a:pt x="98200" y="12424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39334" y="3961982"/>
              <a:ext cx="69737" cy="140843"/>
            </a:xfrm>
            <a:custGeom>
              <a:avLst/>
              <a:gdLst/>
              <a:ahLst/>
              <a:cxnLst/>
              <a:rect l="0" t="0" r="0" b="0"/>
              <a:pathLst>
                <a:path w="69737" h="140843">
                  <a:moveTo>
                    <a:pt x="69736" y="0"/>
                  </a:moveTo>
                  <a:lnTo>
                    <a:pt x="56930" y="148"/>
                  </a:lnTo>
                  <a:lnTo>
                    <a:pt x="46058" y="1562"/>
                  </a:lnTo>
                  <a:lnTo>
                    <a:pt x="36122" y="4429"/>
                  </a:lnTo>
                  <a:lnTo>
                    <a:pt x="26994" y="8726"/>
                  </a:lnTo>
                  <a:lnTo>
                    <a:pt x="18848" y="14556"/>
                  </a:lnTo>
                  <a:lnTo>
                    <a:pt x="11721" y="21821"/>
                  </a:lnTo>
                  <a:lnTo>
                    <a:pt x="6023" y="30101"/>
                  </a:lnTo>
                  <a:lnTo>
                    <a:pt x="2591" y="38780"/>
                  </a:lnTo>
                  <a:lnTo>
                    <a:pt x="1687" y="47462"/>
                  </a:lnTo>
                  <a:lnTo>
                    <a:pt x="3419" y="55625"/>
                  </a:lnTo>
                  <a:lnTo>
                    <a:pt x="8021" y="62558"/>
                  </a:lnTo>
                  <a:lnTo>
                    <a:pt x="15320" y="68003"/>
                  </a:lnTo>
                  <a:lnTo>
                    <a:pt x="24503" y="72424"/>
                  </a:lnTo>
                  <a:lnTo>
                    <a:pt x="34376" y="76758"/>
                  </a:lnTo>
                  <a:lnTo>
                    <a:pt x="44179" y="81570"/>
                  </a:lnTo>
                  <a:lnTo>
                    <a:pt x="53074" y="87202"/>
                  </a:lnTo>
                  <a:lnTo>
                    <a:pt x="59991" y="93955"/>
                  </a:lnTo>
                  <a:lnTo>
                    <a:pt x="64542" y="101849"/>
                  </a:lnTo>
                  <a:lnTo>
                    <a:pt x="66547" y="110370"/>
                  </a:lnTo>
                  <a:lnTo>
                    <a:pt x="65735" y="118627"/>
                  </a:lnTo>
                  <a:lnTo>
                    <a:pt x="62248" y="126123"/>
                  </a:lnTo>
                  <a:lnTo>
                    <a:pt x="56525" y="132404"/>
                  </a:lnTo>
                  <a:lnTo>
                    <a:pt x="49073" y="136891"/>
                  </a:lnTo>
                  <a:lnTo>
                    <a:pt x="40364" y="139458"/>
                  </a:lnTo>
                  <a:lnTo>
                    <a:pt x="31268" y="140504"/>
                  </a:lnTo>
                  <a:lnTo>
                    <a:pt x="22163" y="140842"/>
                  </a:lnTo>
                  <a:lnTo>
                    <a:pt x="12258" y="140501"/>
                  </a:lnTo>
                  <a:lnTo>
                    <a:pt x="0" y="139472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70083" y="3961982"/>
              <a:ext cx="78460" cy="162718"/>
            </a:xfrm>
            <a:custGeom>
              <a:avLst/>
              <a:gdLst/>
              <a:ahLst/>
              <a:cxnLst/>
              <a:rect l="0" t="0" r="0" b="0"/>
              <a:pathLst>
                <a:path w="78460" h="162718">
                  <a:moveTo>
                    <a:pt x="78459" y="0"/>
                  </a:moveTo>
                  <a:lnTo>
                    <a:pt x="68743" y="3239"/>
                  </a:lnTo>
                  <a:lnTo>
                    <a:pt x="59529" y="6311"/>
                  </a:lnTo>
                  <a:lnTo>
                    <a:pt x="49931" y="9516"/>
                  </a:lnTo>
                  <a:lnTo>
                    <a:pt x="40053" y="13063"/>
                  </a:lnTo>
                  <a:lnTo>
                    <a:pt x="30288" y="17273"/>
                  </a:lnTo>
                  <a:lnTo>
                    <a:pt x="20876" y="22265"/>
                  </a:lnTo>
                  <a:lnTo>
                    <a:pt x="12409" y="28155"/>
                  </a:lnTo>
                  <a:lnTo>
                    <a:pt x="5860" y="35150"/>
                  </a:lnTo>
                  <a:lnTo>
                    <a:pt x="1602" y="43235"/>
                  </a:lnTo>
                  <a:lnTo>
                    <a:pt x="0" y="51714"/>
                  </a:lnTo>
                  <a:lnTo>
                    <a:pt x="1680" y="59362"/>
                  </a:lnTo>
                  <a:lnTo>
                    <a:pt x="6651" y="65566"/>
                  </a:lnTo>
                  <a:lnTo>
                    <a:pt x="14273" y="70457"/>
                  </a:lnTo>
                  <a:lnTo>
                    <a:pt x="23594" y="74592"/>
                  </a:lnTo>
                  <a:lnTo>
                    <a:pt x="33880" y="78412"/>
                  </a:lnTo>
                  <a:lnTo>
                    <a:pt x="43978" y="82683"/>
                  </a:lnTo>
                  <a:lnTo>
                    <a:pt x="52289" y="88524"/>
                  </a:lnTo>
                  <a:lnTo>
                    <a:pt x="58103" y="96385"/>
                  </a:lnTo>
                  <a:lnTo>
                    <a:pt x="61309" y="105804"/>
                  </a:lnTo>
                  <a:lnTo>
                    <a:pt x="61973" y="115765"/>
                  </a:lnTo>
                  <a:lnTo>
                    <a:pt x="60419" y="125597"/>
                  </a:lnTo>
                  <a:lnTo>
                    <a:pt x="57016" y="134712"/>
                  </a:lnTo>
                  <a:lnTo>
                    <a:pt x="51493" y="143327"/>
                  </a:lnTo>
                  <a:lnTo>
                    <a:pt x="40906" y="152190"/>
                  </a:lnTo>
                  <a:lnTo>
                    <a:pt x="20346" y="16271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25347" y="4498483"/>
              <a:ext cx="172327" cy="275083"/>
            </a:xfrm>
            <a:custGeom>
              <a:avLst/>
              <a:gdLst/>
              <a:ahLst/>
              <a:cxnLst/>
              <a:rect l="0" t="0" r="0" b="0"/>
              <a:pathLst>
                <a:path w="172327" h="275083">
                  <a:moveTo>
                    <a:pt x="125835" y="44632"/>
                  </a:moveTo>
                  <a:lnTo>
                    <a:pt x="122522" y="34990"/>
                  </a:lnTo>
                  <a:lnTo>
                    <a:pt x="118744" y="26483"/>
                  </a:lnTo>
                  <a:lnTo>
                    <a:pt x="114107" y="18327"/>
                  </a:lnTo>
                  <a:lnTo>
                    <a:pt x="108507" y="10884"/>
                  </a:lnTo>
                  <a:lnTo>
                    <a:pt x="101740" y="5106"/>
                  </a:lnTo>
                  <a:lnTo>
                    <a:pt x="93815" y="1400"/>
                  </a:lnTo>
                  <a:lnTo>
                    <a:pt x="85078" y="0"/>
                  </a:lnTo>
                  <a:lnTo>
                    <a:pt x="76085" y="1236"/>
                  </a:lnTo>
                  <a:lnTo>
                    <a:pt x="67180" y="5020"/>
                  </a:lnTo>
                  <a:lnTo>
                    <a:pt x="58490" y="11135"/>
                  </a:lnTo>
                  <a:lnTo>
                    <a:pt x="50029" y="19438"/>
                  </a:lnTo>
                  <a:lnTo>
                    <a:pt x="41767" y="29632"/>
                  </a:lnTo>
                  <a:lnTo>
                    <a:pt x="33844" y="41149"/>
                  </a:lnTo>
                  <a:lnTo>
                    <a:pt x="26556" y="53277"/>
                  </a:lnTo>
                  <a:lnTo>
                    <a:pt x="20022" y="65569"/>
                  </a:lnTo>
                  <a:lnTo>
                    <a:pt x="14360" y="78178"/>
                  </a:lnTo>
                  <a:lnTo>
                    <a:pt x="9782" y="91721"/>
                  </a:lnTo>
                  <a:lnTo>
                    <a:pt x="6295" y="106473"/>
                  </a:lnTo>
                  <a:lnTo>
                    <a:pt x="3747" y="122202"/>
                  </a:lnTo>
                  <a:lnTo>
                    <a:pt x="1936" y="138366"/>
                  </a:lnTo>
                  <a:lnTo>
                    <a:pt x="679" y="154594"/>
                  </a:lnTo>
                  <a:lnTo>
                    <a:pt x="0" y="170543"/>
                  </a:lnTo>
                  <a:lnTo>
                    <a:pt x="123" y="185829"/>
                  </a:lnTo>
                  <a:lnTo>
                    <a:pt x="1109" y="200313"/>
                  </a:lnTo>
                  <a:lnTo>
                    <a:pt x="3044" y="213873"/>
                  </a:lnTo>
                  <a:lnTo>
                    <a:pt x="6112" y="226308"/>
                  </a:lnTo>
                  <a:lnTo>
                    <a:pt x="10311" y="237614"/>
                  </a:lnTo>
                  <a:lnTo>
                    <a:pt x="15657" y="247773"/>
                  </a:lnTo>
                  <a:lnTo>
                    <a:pt x="22279" y="256653"/>
                  </a:lnTo>
                  <a:lnTo>
                    <a:pt x="30129" y="264290"/>
                  </a:lnTo>
                  <a:lnTo>
                    <a:pt x="39010" y="270336"/>
                  </a:lnTo>
                  <a:lnTo>
                    <a:pt x="48691" y="274006"/>
                  </a:lnTo>
                  <a:lnTo>
                    <a:pt x="58963" y="275082"/>
                  </a:lnTo>
                  <a:lnTo>
                    <a:pt x="69659" y="273839"/>
                  </a:lnTo>
                  <a:lnTo>
                    <a:pt x="80649" y="270740"/>
                  </a:lnTo>
                  <a:lnTo>
                    <a:pt x="91839" y="266247"/>
                  </a:lnTo>
                  <a:lnTo>
                    <a:pt x="102982" y="260745"/>
                  </a:lnTo>
                  <a:lnTo>
                    <a:pt x="113694" y="254533"/>
                  </a:lnTo>
                  <a:lnTo>
                    <a:pt x="123797" y="247837"/>
                  </a:lnTo>
                  <a:lnTo>
                    <a:pt x="133189" y="241149"/>
                  </a:lnTo>
                  <a:lnTo>
                    <a:pt x="142780" y="234580"/>
                  </a:lnTo>
                  <a:lnTo>
                    <a:pt x="154644" y="227557"/>
                  </a:lnTo>
                  <a:lnTo>
                    <a:pt x="172326" y="218972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02192" y="4565910"/>
              <a:ext cx="262803" cy="190406"/>
            </a:xfrm>
            <a:custGeom>
              <a:avLst/>
              <a:gdLst/>
              <a:ahLst/>
              <a:cxnLst/>
              <a:rect l="0" t="0" r="0" b="0"/>
              <a:pathLst>
                <a:path w="262803" h="190406">
                  <a:moveTo>
                    <a:pt x="76839" y="139922"/>
                  </a:moveTo>
                  <a:lnTo>
                    <a:pt x="80078" y="130206"/>
                  </a:lnTo>
                  <a:lnTo>
                    <a:pt x="83150" y="120992"/>
                  </a:lnTo>
                  <a:lnTo>
                    <a:pt x="86341" y="111388"/>
                  </a:lnTo>
                  <a:lnTo>
                    <a:pt x="89315" y="101320"/>
                  </a:lnTo>
                  <a:lnTo>
                    <a:pt x="91377" y="90838"/>
                  </a:lnTo>
                  <a:lnTo>
                    <a:pt x="92208" y="80034"/>
                  </a:lnTo>
                  <a:lnTo>
                    <a:pt x="91672" y="69170"/>
                  </a:lnTo>
                  <a:lnTo>
                    <a:pt x="89630" y="58655"/>
                  </a:lnTo>
                  <a:lnTo>
                    <a:pt x="86157" y="48693"/>
                  </a:lnTo>
                  <a:lnTo>
                    <a:pt x="81132" y="39648"/>
                  </a:lnTo>
                  <a:lnTo>
                    <a:pt x="74144" y="32115"/>
                  </a:lnTo>
                  <a:lnTo>
                    <a:pt x="65167" y="26289"/>
                  </a:lnTo>
                  <a:lnTo>
                    <a:pt x="55005" y="22547"/>
                  </a:lnTo>
                  <a:lnTo>
                    <a:pt x="45045" y="21605"/>
                  </a:lnTo>
                  <a:lnTo>
                    <a:pt x="36066" y="23597"/>
                  </a:lnTo>
                  <a:lnTo>
                    <a:pt x="28244" y="28339"/>
                  </a:lnTo>
                  <a:lnTo>
                    <a:pt x="21465" y="35638"/>
                  </a:lnTo>
                  <a:lnTo>
                    <a:pt x="15524" y="45129"/>
                  </a:lnTo>
                  <a:lnTo>
                    <a:pt x="10392" y="56531"/>
                  </a:lnTo>
                  <a:lnTo>
                    <a:pt x="6234" y="69748"/>
                  </a:lnTo>
                  <a:lnTo>
                    <a:pt x="3067" y="84553"/>
                  </a:lnTo>
                  <a:lnTo>
                    <a:pt x="936" y="100272"/>
                  </a:lnTo>
                  <a:lnTo>
                    <a:pt x="0" y="115915"/>
                  </a:lnTo>
                  <a:lnTo>
                    <a:pt x="236" y="130925"/>
                  </a:lnTo>
                  <a:lnTo>
                    <a:pt x="1649" y="144987"/>
                  </a:lnTo>
                  <a:lnTo>
                    <a:pt x="4359" y="157833"/>
                  </a:lnTo>
                  <a:lnTo>
                    <a:pt x="8306" y="169436"/>
                  </a:lnTo>
                  <a:lnTo>
                    <a:pt x="13295" y="179249"/>
                  </a:lnTo>
                  <a:lnTo>
                    <a:pt x="19090" y="186142"/>
                  </a:lnTo>
                  <a:lnTo>
                    <a:pt x="25481" y="189755"/>
                  </a:lnTo>
                  <a:lnTo>
                    <a:pt x="32296" y="190405"/>
                  </a:lnTo>
                  <a:lnTo>
                    <a:pt x="39408" y="188669"/>
                  </a:lnTo>
                  <a:lnTo>
                    <a:pt x="46721" y="185130"/>
                  </a:lnTo>
                  <a:lnTo>
                    <a:pt x="53989" y="180101"/>
                  </a:lnTo>
                  <a:lnTo>
                    <a:pt x="60826" y="173627"/>
                  </a:lnTo>
                  <a:lnTo>
                    <a:pt x="67060" y="165842"/>
                  </a:lnTo>
                  <a:lnTo>
                    <a:pt x="72706" y="156800"/>
                  </a:lnTo>
                  <a:lnTo>
                    <a:pt x="77860" y="146415"/>
                  </a:lnTo>
                  <a:lnTo>
                    <a:pt x="82632" y="134765"/>
                  </a:lnTo>
                  <a:lnTo>
                    <a:pt x="86942" y="122055"/>
                  </a:lnTo>
                  <a:lnTo>
                    <a:pt x="90531" y="108530"/>
                  </a:lnTo>
                  <a:lnTo>
                    <a:pt x="93323" y="94508"/>
                  </a:lnTo>
                  <a:lnTo>
                    <a:pt x="95734" y="83847"/>
                  </a:lnTo>
                  <a:lnTo>
                    <a:pt x="98229" y="80920"/>
                  </a:lnTo>
                  <a:lnTo>
                    <a:pt x="100779" y="83812"/>
                  </a:lnTo>
                  <a:lnTo>
                    <a:pt x="103665" y="90038"/>
                  </a:lnTo>
                  <a:lnTo>
                    <a:pt x="107302" y="97803"/>
                  </a:lnTo>
                  <a:lnTo>
                    <a:pt x="111837" y="106095"/>
                  </a:lnTo>
                  <a:lnTo>
                    <a:pt x="117201" y="113740"/>
                  </a:lnTo>
                  <a:lnTo>
                    <a:pt x="123237" y="119205"/>
                  </a:lnTo>
                  <a:lnTo>
                    <a:pt x="129779" y="121871"/>
                  </a:lnTo>
                  <a:lnTo>
                    <a:pt x="136506" y="121707"/>
                  </a:lnTo>
                  <a:lnTo>
                    <a:pt x="142970" y="118842"/>
                  </a:lnTo>
                  <a:lnTo>
                    <a:pt x="148979" y="113676"/>
                  </a:lnTo>
                  <a:lnTo>
                    <a:pt x="155558" y="107643"/>
                  </a:lnTo>
                  <a:lnTo>
                    <a:pt x="163379" y="103262"/>
                  </a:lnTo>
                  <a:lnTo>
                    <a:pt x="171038" y="102232"/>
                  </a:lnTo>
                  <a:lnTo>
                    <a:pt x="177939" y="104957"/>
                  </a:lnTo>
                  <a:lnTo>
                    <a:pt x="184062" y="111037"/>
                  </a:lnTo>
                  <a:lnTo>
                    <a:pt x="189544" y="119621"/>
                  </a:lnTo>
                  <a:lnTo>
                    <a:pt x="194542" y="129697"/>
                  </a:lnTo>
                  <a:lnTo>
                    <a:pt x="199174" y="140486"/>
                  </a:lnTo>
                  <a:lnTo>
                    <a:pt x="202932" y="148852"/>
                  </a:lnTo>
                  <a:lnTo>
                    <a:pt x="204886" y="150954"/>
                  </a:lnTo>
                  <a:lnTo>
                    <a:pt x="204986" y="147415"/>
                  </a:lnTo>
                  <a:lnTo>
                    <a:pt x="203708" y="139860"/>
                  </a:lnTo>
                  <a:lnTo>
                    <a:pt x="201514" y="129613"/>
                  </a:lnTo>
                  <a:lnTo>
                    <a:pt x="198730" y="117585"/>
                  </a:lnTo>
                  <a:lnTo>
                    <a:pt x="195572" y="104385"/>
                  </a:lnTo>
                  <a:lnTo>
                    <a:pt x="192355" y="90411"/>
                  </a:lnTo>
                  <a:lnTo>
                    <a:pt x="189503" y="75925"/>
                  </a:lnTo>
                  <a:lnTo>
                    <a:pt x="187230" y="61115"/>
                  </a:lnTo>
                  <a:lnTo>
                    <a:pt x="186076" y="46637"/>
                  </a:lnTo>
                  <a:lnTo>
                    <a:pt x="186973" y="33585"/>
                  </a:lnTo>
                  <a:lnTo>
                    <a:pt x="190240" y="22447"/>
                  </a:lnTo>
                  <a:lnTo>
                    <a:pt x="195672" y="13509"/>
                  </a:lnTo>
                  <a:lnTo>
                    <a:pt x="202857" y="7137"/>
                  </a:lnTo>
                  <a:lnTo>
                    <a:pt x="211356" y="3257"/>
                  </a:lnTo>
                  <a:lnTo>
                    <a:pt x="220514" y="1305"/>
                  </a:lnTo>
                  <a:lnTo>
                    <a:pt x="230480" y="252"/>
                  </a:lnTo>
                  <a:lnTo>
                    <a:pt x="243356" y="0"/>
                  </a:lnTo>
                  <a:lnTo>
                    <a:pt x="262802" y="450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82493" y="4573351"/>
              <a:ext cx="110351" cy="170662"/>
            </a:xfrm>
            <a:custGeom>
              <a:avLst/>
              <a:gdLst/>
              <a:ahLst/>
              <a:cxnLst/>
              <a:rect l="0" t="0" r="0" b="0"/>
              <a:pathLst>
                <a:path w="110351" h="170662">
                  <a:moveTo>
                    <a:pt x="5746" y="97613"/>
                  </a:moveTo>
                  <a:lnTo>
                    <a:pt x="18627" y="97465"/>
                  </a:lnTo>
                  <a:lnTo>
                    <a:pt x="30206" y="96051"/>
                  </a:lnTo>
                  <a:lnTo>
                    <a:pt x="41568" y="93184"/>
                  </a:lnTo>
                  <a:lnTo>
                    <a:pt x="52558" y="88888"/>
                  </a:lnTo>
                  <a:lnTo>
                    <a:pt x="62545" y="83057"/>
                  </a:lnTo>
                  <a:lnTo>
                    <a:pt x="71238" y="75786"/>
                  </a:lnTo>
                  <a:lnTo>
                    <a:pt x="78338" y="67316"/>
                  </a:lnTo>
                  <a:lnTo>
                    <a:pt x="83381" y="57921"/>
                  </a:lnTo>
                  <a:lnTo>
                    <a:pt x="86314" y="47851"/>
                  </a:lnTo>
                  <a:lnTo>
                    <a:pt x="87235" y="37481"/>
                  </a:lnTo>
                  <a:lnTo>
                    <a:pt x="86192" y="27298"/>
                  </a:lnTo>
                  <a:lnTo>
                    <a:pt x="83405" y="17568"/>
                  </a:lnTo>
                  <a:lnTo>
                    <a:pt x="79030" y="9054"/>
                  </a:lnTo>
                  <a:lnTo>
                    <a:pt x="73068" y="3051"/>
                  </a:lnTo>
                  <a:lnTo>
                    <a:pt x="65672" y="49"/>
                  </a:lnTo>
                  <a:lnTo>
                    <a:pt x="57285" y="0"/>
                  </a:lnTo>
                  <a:lnTo>
                    <a:pt x="48523" y="2728"/>
                  </a:lnTo>
                  <a:lnTo>
                    <a:pt x="39775" y="7830"/>
                  </a:lnTo>
                  <a:lnTo>
                    <a:pt x="31377" y="14808"/>
                  </a:lnTo>
                  <a:lnTo>
                    <a:pt x="23699" y="23185"/>
                  </a:lnTo>
                  <a:lnTo>
                    <a:pt x="16866" y="32574"/>
                  </a:lnTo>
                  <a:lnTo>
                    <a:pt x="10987" y="42859"/>
                  </a:lnTo>
                  <a:lnTo>
                    <a:pt x="6254" y="54160"/>
                  </a:lnTo>
                  <a:lnTo>
                    <a:pt x="2670" y="66456"/>
                  </a:lnTo>
                  <a:lnTo>
                    <a:pt x="430" y="79242"/>
                  </a:lnTo>
                  <a:lnTo>
                    <a:pt x="0" y="91652"/>
                  </a:lnTo>
                  <a:lnTo>
                    <a:pt x="1471" y="103233"/>
                  </a:lnTo>
                  <a:lnTo>
                    <a:pt x="4609" y="114095"/>
                  </a:lnTo>
                  <a:lnTo>
                    <a:pt x="9070" y="124695"/>
                  </a:lnTo>
                  <a:lnTo>
                    <a:pt x="14532" y="135329"/>
                  </a:lnTo>
                  <a:lnTo>
                    <a:pt x="21079" y="145578"/>
                  </a:lnTo>
                  <a:lnTo>
                    <a:pt x="29177" y="154442"/>
                  </a:lnTo>
                  <a:lnTo>
                    <a:pt x="38950" y="161463"/>
                  </a:lnTo>
                  <a:lnTo>
                    <a:pt x="49960" y="166512"/>
                  </a:lnTo>
                  <a:lnTo>
                    <a:pt x="62717" y="169893"/>
                  </a:lnTo>
                  <a:lnTo>
                    <a:pt x="80807" y="170661"/>
                  </a:lnTo>
                  <a:lnTo>
                    <a:pt x="110350" y="167349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543191" y="4391820"/>
              <a:ext cx="65880" cy="360504"/>
            </a:xfrm>
            <a:custGeom>
              <a:avLst/>
              <a:gdLst/>
              <a:ahLst/>
              <a:cxnLst/>
              <a:rect l="0" t="0" r="0" b="0"/>
              <a:pathLst>
                <a:path w="65880" h="360504">
                  <a:moveTo>
                    <a:pt x="42633" y="360503"/>
                  </a:moveTo>
                  <a:lnTo>
                    <a:pt x="42633" y="344309"/>
                  </a:lnTo>
                  <a:lnTo>
                    <a:pt x="42633" y="328953"/>
                  </a:lnTo>
                  <a:lnTo>
                    <a:pt x="42628" y="312957"/>
                  </a:lnTo>
                  <a:lnTo>
                    <a:pt x="42438" y="296558"/>
                  </a:lnTo>
                  <a:lnTo>
                    <a:pt x="41722" y="280519"/>
                  </a:lnTo>
                  <a:lnTo>
                    <a:pt x="40338" y="265261"/>
                  </a:lnTo>
                  <a:lnTo>
                    <a:pt x="38323" y="250485"/>
                  </a:lnTo>
                  <a:lnTo>
                    <a:pt x="35787" y="235406"/>
                  </a:lnTo>
                  <a:lnTo>
                    <a:pt x="32856" y="219583"/>
                  </a:lnTo>
                  <a:lnTo>
                    <a:pt x="29634" y="203117"/>
                  </a:lnTo>
                  <a:lnTo>
                    <a:pt x="26207" y="186449"/>
                  </a:lnTo>
                  <a:lnTo>
                    <a:pt x="22637" y="169880"/>
                  </a:lnTo>
                  <a:lnTo>
                    <a:pt x="18969" y="153701"/>
                  </a:lnTo>
                  <a:lnTo>
                    <a:pt x="15233" y="138260"/>
                  </a:lnTo>
                  <a:lnTo>
                    <a:pt x="11457" y="123662"/>
                  </a:lnTo>
                  <a:lnTo>
                    <a:pt x="7835" y="109651"/>
                  </a:lnTo>
                  <a:lnTo>
                    <a:pt x="4719" y="95739"/>
                  </a:lnTo>
                  <a:lnTo>
                    <a:pt x="2261" y="81634"/>
                  </a:lnTo>
                  <a:lnTo>
                    <a:pt x="611" y="67424"/>
                  </a:lnTo>
                  <a:lnTo>
                    <a:pt x="0" y="53460"/>
                  </a:lnTo>
                  <a:lnTo>
                    <a:pt x="465" y="39950"/>
                  </a:lnTo>
                  <a:lnTo>
                    <a:pt x="2406" y="27455"/>
                  </a:lnTo>
                  <a:lnTo>
                    <a:pt x="6644" y="16926"/>
                  </a:lnTo>
                  <a:lnTo>
                    <a:pt x="13410" y="8718"/>
                  </a:lnTo>
                  <a:lnTo>
                    <a:pt x="21973" y="3054"/>
                  </a:lnTo>
                  <a:lnTo>
                    <a:pt x="31900" y="0"/>
                  </a:lnTo>
                  <a:lnTo>
                    <a:pt x="45297" y="1758"/>
                  </a:lnTo>
                  <a:lnTo>
                    <a:pt x="65879" y="11823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04466" y="4581395"/>
              <a:ext cx="104605" cy="19834"/>
            </a:xfrm>
            <a:custGeom>
              <a:avLst/>
              <a:gdLst/>
              <a:ahLst/>
              <a:cxnLst/>
              <a:rect l="0" t="0" r="0" b="0"/>
              <a:pathLst>
                <a:path w="104605" h="19834">
                  <a:moveTo>
                    <a:pt x="104604" y="8210"/>
                  </a:moveTo>
                  <a:lnTo>
                    <a:pt x="94814" y="5045"/>
                  </a:lnTo>
                  <a:lnTo>
                    <a:pt x="84893" y="2681"/>
                  </a:lnTo>
                  <a:lnTo>
                    <a:pt x="73869" y="922"/>
                  </a:lnTo>
                  <a:lnTo>
                    <a:pt x="62129" y="0"/>
                  </a:lnTo>
                  <a:lnTo>
                    <a:pt x="50521" y="495"/>
                  </a:lnTo>
                  <a:lnTo>
                    <a:pt x="39545" y="2591"/>
                  </a:lnTo>
                  <a:lnTo>
                    <a:pt x="29642" y="5801"/>
                  </a:lnTo>
                  <a:lnTo>
                    <a:pt x="20405" y="9470"/>
                  </a:lnTo>
                  <a:lnTo>
                    <a:pt x="11028" y="13923"/>
                  </a:lnTo>
                  <a:lnTo>
                    <a:pt x="0" y="19833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58972" y="4566360"/>
              <a:ext cx="101193" cy="159115"/>
            </a:xfrm>
            <a:custGeom>
              <a:avLst/>
              <a:gdLst/>
              <a:ahLst/>
              <a:cxnLst/>
              <a:rect l="0" t="0" r="0" b="0"/>
              <a:pathLst>
                <a:path w="101193" h="159115">
                  <a:moveTo>
                    <a:pt x="8211" y="58113"/>
                  </a:moveTo>
                  <a:lnTo>
                    <a:pt x="5047" y="71068"/>
                  </a:lnTo>
                  <a:lnTo>
                    <a:pt x="2682" y="83354"/>
                  </a:lnTo>
                  <a:lnTo>
                    <a:pt x="922" y="96148"/>
                  </a:lnTo>
                  <a:lnTo>
                    <a:pt x="0" y="109191"/>
                  </a:lnTo>
                  <a:lnTo>
                    <a:pt x="495" y="121735"/>
                  </a:lnTo>
                  <a:lnTo>
                    <a:pt x="2613" y="133366"/>
                  </a:lnTo>
                  <a:lnTo>
                    <a:pt x="6567" y="143502"/>
                  </a:lnTo>
                  <a:lnTo>
                    <a:pt x="12755" y="151260"/>
                  </a:lnTo>
                  <a:lnTo>
                    <a:pt x="21163" y="156381"/>
                  </a:lnTo>
                  <a:lnTo>
                    <a:pt x="31110" y="158956"/>
                  </a:lnTo>
                  <a:lnTo>
                    <a:pt x="41506" y="159114"/>
                  </a:lnTo>
                  <a:lnTo>
                    <a:pt x="51673" y="157176"/>
                  </a:lnTo>
                  <a:lnTo>
                    <a:pt x="61188" y="153392"/>
                  </a:lnTo>
                  <a:lnTo>
                    <a:pt x="69699" y="147835"/>
                  </a:lnTo>
                  <a:lnTo>
                    <a:pt x="77129" y="140706"/>
                  </a:lnTo>
                  <a:lnTo>
                    <a:pt x="83428" y="132123"/>
                  </a:lnTo>
                  <a:lnTo>
                    <a:pt x="88450" y="122055"/>
                  </a:lnTo>
                  <a:lnTo>
                    <a:pt x="92244" y="110620"/>
                  </a:lnTo>
                  <a:lnTo>
                    <a:pt x="95000" y="98059"/>
                  </a:lnTo>
                  <a:lnTo>
                    <a:pt x="96952" y="84632"/>
                  </a:lnTo>
                  <a:lnTo>
                    <a:pt x="98311" y="70587"/>
                  </a:lnTo>
                  <a:lnTo>
                    <a:pt x="99245" y="56565"/>
                  </a:lnTo>
                  <a:lnTo>
                    <a:pt x="99985" y="42109"/>
                  </a:lnTo>
                  <a:lnTo>
                    <a:pt x="100596" y="24719"/>
                  </a:lnTo>
                  <a:lnTo>
                    <a:pt x="101192" y="0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29900" y="4403643"/>
              <a:ext cx="11624" cy="337058"/>
            </a:xfrm>
            <a:custGeom>
              <a:avLst/>
              <a:gdLst/>
              <a:ahLst/>
              <a:cxnLst/>
              <a:rect l="0" t="0" r="0" b="0"/>
              <a:pathLst>
                <a:path w="11624" h="337058">
                  <a:moveTo>
                    <a:pt x="11623" y="0"/>
                  </a:moveTo>
                  <a:lnTo>
                    <a:pt x="11623" y="16119"/>
                  </a:lnTo>
                  <a:lnTo>
                    <a:pt x="11623" y="30770"/>
                  </a:lnTo>
                  <a:lnTo>
                    <a:pt x="11623" y="45348"/>
                  </a:lnTo>
                  <a:lnTo>
                    <a:pt x="11623" y="60266"/>
                  </a:lnTo>
                  <a:lnTo>
                    <a:pt x="11623" y="75895"/>
                  </a:lnTo>
                  <a:lnTo>
                    <a:pt x="11623" y="92345"/>
                  </a:lnTo>
                  <a:lnTo>
                    <a:pt x="11623" y="109367"/>
                  </a:lnTo>
                  <a:lnTo>
                    <a:pt x="11623" y="126475"/>
                  </a:lnTo>
                  <a:lnTo>
                    <a:pt x="11618" y="143378"/>
                  </a:lnTo>
                  <a:lnTo>
                    <a:pt x="11427" y="159983"/>
                  </a:lnTo>
                  <a:lnTo>
                    <a:pt x="10711" y="176306"/>
                  </a:lnTo>
                  <a:lnTo>
                    <a:pt x="9333" y="192398"/>
                  </a:lnTo>
                  <a:lnTo>
                    <a:pt x="7509" y="208311"/>
                  </a:lnTo>
                  <a:lnTo>
                    <a:pt x="5689" y="224097"/>
                  </a:lnTo>
                  <a:lnTo>
                    <a:pt x="4141" y="239787"/>
                  </a:lnTo>
                  <a:lnTo>
                    <a:pt x="2931" y="255377"/>
                  </a:lnTo>
                  <a:lnTo>
                    <a:pt x="1907" y="272708"/>
                  </a:lnTo>
                  <a:lnTo>
                    <a:pt x="981" y="297006"/>
                  </a:lnTo>
                  <a:lnTo>
                    <a:pt x="0" y="33705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22926" y="4403643"/>
              <a:ext cx="11579" cy="325436"/>
            </a:xfrm>
            <a:custGeom>
              <a:avLst/>
              <a:gdLst/>
              <a:ahLst/>
              <a:cxnLst/>
              <a:rect l="0" t="0" r="0" b="0"/>
              <a:pathLst>
                <a:path w="11579" h="325436">
                  <a:moveTo>
                    <a:pt x="11578" y="0"/>
                  </a:moveTo>
                  <a:lnTo>
                    <a:pt x="8413" y="13029"/>
                  </a:lnTo>
                  <a:lnTo>
                    <a:pt x="6049" y="26021"/>
                  </a:lnTo>
                  <a:lnTo>
                    <a:pt x="4280" y="40256"/>
                  </a:lnTo>
                  <a:lnTo>
                    <a:pt x="2977" y="55734"/>
                  </a:lnTo>
                  <a:lnTo>
                    <a:pt x="2039" y="72266"/>
                  </a:lnTo>
                  <a:lnTo>
                    <a:pt x="1380" y="89618"/>
                  </a:lnTo>
                  <a:lnTo>
                    <a:pt x="922" y="107394"/>
                  </a:lnTo>
                  <a:lnTo>
                    <a:pt x="609" y="125084"/>
                  </a:lnTo>
                  <a:lnTo>
                    <a:pt x="395" y="142417"/>
                  </a:lnTo>
                  <a:lnTo>
                    <a:pt x="250" y="159517"/>
                  </a:lnTo>
                  <a:lnTo>
                    <a:pt x="153" y="176767"/>
                  </a:lnTo>
                  <a:lnTo>
                    <a:pt x="88" y="194383"/>
                  </a:lnTo>
                  <a:lnTo>
                    <a:pt x="45" y="212221"/>
                  </a:lnTo>
                  <a:lnTo>
                    <a:pt x="15" y="229893"/>
                  </a:lnTo>
                  <a:lnTo>
                    <a:pt x="0" y="247166"/>
                  </a:lnTo>
                  <a:lnTo>
                    <a:pt x="210" y="263551"/>
                  </a:lnTo>
                  <a:lnTo>
                    <a:pt x="1194" y="279940"/>
                  </a:lnTo>
                  <a:lnTo>
                    <a:pt x="4276" y="299005"/>
                  </a:lnTo>
                  <a:lnTo>
                    <a:pt x="11578" y="325435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92618" y="4589605"/>
              <a:ext cx="34868" cy="116228"/>
            </a:xfrm>
            <a:custGeom>
              <a:avLst/>
              <a:gdLst/>
              <a:ahLst/>
              <a:cxnLst/>
              <a:rect l="0" t="0" r="0" b="0"/>
              <a:pathLst>
                <a:path w="34868" h="116228">
                  <a:moveTo>
                    <a:pt x="0" y="0"/>
                  </a:moveTo>
                  <a:lnTo>
                    <a:pt x="3239" y="9716"/>
                  </a:lnTo>
                  <a:lnTo>
                    <a:pt x="6310" y="18931"/>
                  </a:lnTo>
                  <a:lnTo>
                    <a:pt x="9510" y="28533"/>
                  </a:lnTo>
                  <a:lnTo>
                    <a:pt x="12867" y="38602"/>
                  </a:lnTo>
                  <a:lnTo>
                    <a:pt x="16361" y="49084"/>
                  </a:lnTo>
                  <a:lnTo>
                    <a:pt x="19959" y="59884"/>
                  </a:lnTo>
                  <a:lnTo>
                    <a:pt x="23466" y="70628"/>
                  </a:lnTo>
                  <a:lnTo>
                    <a:pt x="26875" y="81850"/>
                  </a:lnTo>
                  <a:lnTo>
                    <a:pt x="30484" y="95766"/>
                  </a:lnTo>
                  <a:lnTo>
                    <a:pt x="34867" y="116227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69372" y="4577983"/>
              <a:ext cx="127851" cy="325435"/>
            </a:xfrm>
            <a:custGeom>
              <a:avLst/>
              <a:gdLst/>
              <a:ahLst/>
              <a:cxnLst/>
              <a:rect l="0" t="0" r="0" b="0"/>
              <a:pathLst>
                <a:path w="127851" h="325435">
                  <a:moveTo>
                    <a:pt x="127850" y="0"/>
                  </a:moveTo>
                  <a:lnTo>
                    <a:pt x="124537" y="9790"/>
                  </a:lnTo>
                  <a:lnTo>
                    <a:pt x="120759" y="19711"/>
                  </a:lnTo>
                  <a:lnTo>
                    <a:pt x="116127" y="30740"/>
                  </a:lnTo>
                  <a:lnTo>
                    <a:pt x="110717" y="42671"/>
                  </a:lnTo>
                  <a:lnTo>
                    <a:pt x="104666" y="54994"/>
                  </a:lnTo>
                  <a:lnTo>
                    <a:pt x="98120" y="67369"/>
                  </a:lnTo>
                  <a:lnTo>
                    <a:pt x="91207" y="79827"/>
                  </a:lnTo>
                  <a:lnTo>
                    <a:pt x="84033" y="92668"/>
                  </a:lnTo>
                  <a:lnTo>
                    <a:pt x="76682" y="106052"/>
                  </a:lnTo>
                  <a:lnTo>
                    <a:pt x="69389" y="120146"/>
                  </a:lnTo>
                  <a:lnTo>
                    <a:pt x="62535" y="135207"/>
                  </a:lnTo>
                  <a:lnTo>
                    <a:pt x="56291" y="151269"/>
                  </a:lnTo>
                  <a:lnTo>
                    <a:pt x="50638" y="168026"/>
                  </a:lnTo>
                  <a:lnTo>
                    <a:pt x="45478" y="184955"/>
                  </a:lnTo>
                  <a:lnTo>
                    <a:pt x="40699" y="201731"/>
                  </a:lnTo>
                  <a:lnTo>
                    <a:pt x="36196" y="218065"/>
                  </a:lnTo>
                  <a:lnTo>
                    <a:pt x="31891" y="233618"/>
                  </a:lnTo>
                  <a:lnTo>
                    <a:pt x="27724" y="248284"/>
                  </a:lnTo>
                  <a:lnTo>
                    <a:pt x="23605" y="262076"/>
                  </a:lnTo>
                  <a:lnTo>
                    <a:pt x="18895" y="276606"/>
                  </a:lnTo>
                  <a:lnTo>
                    <a:pt x="11942" y="295617"/>
                  </a:lnTo>
                  <a:lnTo>
                    <a:pt x="0" y="325434"/>
                  </a:lnTo>
                </a:path>
              </a:pathLst>
            </a:custGeom>
            <a:ln w="4205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354100" y="3857378"/>
            <a:ext cx="1696122" cy="1046040"/>
            <a:chOff x="7354100" y="3857378"/>
            <a:chExt cx="1696122" cy="1046040"/>
          </a:xfrm>
        </p:grpSpPr>
        <p:grpSp>
          <p:nvGrpSpPr>
            <p:cNvPr id="149" name="Group 148"/>
            <p:cNvGrpSpPr/>
            <p:nvPr/>
          </p:nvGrpSpPr>
          <p:grpSpPr>
            <a:xfrm>
              <a:off x="7354100" y="3857378"/>
              <a:ext cx="1696122" cy="320655"/>
              <a:chOff x="7354100" y="3857378"/>
              <a:chExt cx="1696122" cy="320655"/>
            </a:xfrm>
          </p:grpSpPr>
          <p:sp>
            <p:nvSpPr>
              <p:cNvPr id="136" name="Freeform 135"/>
              <p:cNvSpPr/>
              <p:nvPr/>
            </p:nvSpPr>
            <p:spPr>
              <a:xfrm>
                <a:off x="7354100" y="3857378"/>
                <a:ext cx="159127" cy="299321"/>
              </a:xfrm>
              <a:custGeom>
                <a:avLst/>
                <a:gdLst/>
                <a:ahLst/>
                <a:cxnLst/>
                <a:rect l="0" t="0" r="0" b="0"/>
                <a:pathLst>
                  <a:path w="159127" h="299321">
                    <a:moveTo>
                      <a:pt x="0" y="267317"/>
                    </a:moveTo>
                    <a:lnTo>
                      <a:pt x="68" y="252523"/>
                    </a:lnTo>
                    <a:lnTo>
                      <a:pt x="717" y="239077"/>
                    </a:lnTo>
                    <a:lnTo>
                      <a:pt x="2030" y="225697"/>
                    </a:lnTo>
                    <a:lnTo>
                      <a:pt x="3915" y="212003"/>
                    </a:lnTo>
                    <a:lnTo>
                      <a:pt x="6262" y="197660"/>
                    </a:lnTo>
                    <a:lnTo>
                      <a:pt x="8964" y="182561"/>
                    </a:lnTo>
                    <a:lnTo>
                      <a:pt x="11925" y="166939"/>
                    </a:lnTo>
                    <a:lnTo>
                      <a:pt x="15074" y="151236"/>
                    </a:lnTo>
                    <a:lnTo>
                      <a:pt x="18347" y="135723"/>
                    </a:lnTo>
                    <a:lnTo>
                      <a:pt x="21540" y="120482"/>
                    </a:lnTo>
                    <a:lnTo>
                      <a:pt x="24313" y="105500"/>
                    </a:lnTo>
                    <a:lnTo>
                      <a:pt x="26527" y="90763"/>
                    </a:lnTo>
                    <a:lnTo>
                      <a:pt x="28708" y="77351"/>
                    </a:lnTo>
                    <a:lnTo>
                      <a:pt x="31797" y="68657"/>
                    </a:lnTo>
                    <a:lnTo>
                      <a:pt x="35631" y="66544"/>
                    </a:lnTo>
                    <a:lnTo>
                      <a:pt x="39427" y="69074"/>
                    </a:lnTo>
                    <a:lnTo>
                      <a:pt x="43049" y="74516"/>
                    </a:lnTo>
                    <a:lnTo>
                      <a:pt x="46572" y="81798"/>
                    </a:lnTo>
                    <a:lnTo>
                      <a:pt x="50069" y="90231"/>
                    </a:lnTo>
                    <a:lnTo>
                      <a:pt x="53907" y="98573"/>
                    </a:lnTo>
                    <a:lnTo>
                      <a:pt x="58718" y="105001"/>
                    </a:lnTo>
                    <a:lnTo>
                      <a:pt x="64759" y="108684"/>
                    </a:lnTo>
                    <a:lnTo>
                      <a:pt x="71632" y="109510"/>
                    </a:lnTo>
                    <a:lnTo>
                      <a:pt x="78504" y="107609"/>
                    </a:lnTo>
                    <a:lnTo>
                      <a:pt x="84892" y="103362"/>
                    </a:lnTo>
                    <a:lnTo>
                      <a:pt x="90826" y="97098"/>
                    </a:lnTo>
                    <a:lnTo>
                      <a:pt x="96667" y="88973"/>
                    </a:lnTo>
                    <a:lnTo>
                      <a:pt x="102654" y="79246"/>
                    </a:lnTo>
                    <a:lnTo>
                      <a:pt x="108702" y="68410"/>
                    </a:lnTo>
                    <a:lnTo>
                      <a:pt x="114492" y="57095"/>
                    </a:lnTo>
                    <a:lnTo>
                      <a:pt x="119859" y="45696"/>
                    </a:lnTo>
                    <a:lnTo>
                      <a:pt x="124959" y="34386"/>
                    </a:lnTo>
                    <a:lnTo>
                      <a:pt x="130167" y="23211"/>
                    </a:lnTo>
                    <a:lnTo>
                      <a:pt x="135700" y="12224"/>
                    </a:lnTo>
                    <a:lnTo>
                      <a:pt x="141638" y="3419"/>
                    </a:lnTo>
                    <a:lnTo>
                      <a:pt x="147281" y="0"/>
                    </a:lnTo>
                    <a:lnTo>
                      <a:pt x="151528" y="2329"/>
                    </a:lnTo>
                    <a:lnTo>
                      <a:pt x="154419" y="9292"/>
                    </a:lnTo>
                    <a:lnTo>
                      <a:pt x="156328" y="19639"/>
                    </a:lnTo>
                    <a:lnTo>
                      <a:pt x="157581" y="32361"/>
                    </a:lnTo>
                    <a:lnTo>
                      <a:pt x="158405" y="46721"/>
                    </a:lnTo>
                    <a:lnTo>
                      <a:pt x="158944" y="62197"/>
                    </a:lnTo>
                    <a:lnTo>
                      <a:pt x="159126" y="78429"/>
                    </a:lnTo>
                    <a:lnTo>
                      <a:pt x="158707" y="95172"/>
                    </a:lnTo>
                    <a:lnTo>
                      <a:pt x="157598" y="112253"/>
                    </a:lnTo>
                    <a:lnTo>
                      <a:pt x="156028" y="129393"/>
                    </a:lnTo>
                    <a:lnTo>
                      <a:pt x="154427" y="146205"/>
                    </a:lnTo>
                    <a:lnTo>
                      <a:pt x="153052" y="162508"/>
                    </a:lnTo>
                    <a:lnTo>
                      <a:pt x="151975" y="178298"/>
                    </a:lnTo>
                    <a:lnTo>
                      <a:pt x="151177" y="193658"/>
                    </a:lnTo>
                    <a:lnTo>
                      <a:pt x="150606" y="208681"/>
                    </a:lnTo>
                    <a:lnTo>
                      <a:pt x="150204" y="223426"/>
                    </a:lnTo>
                    <a:lnTo>
                      <a:pt x="149883" y="239680"/>
                    </a:lnTo>
                    <a:lnTo>
                      <a:pt x="149612" y="262272"/>
                    </a:lnTo>
                    <a:lnTo>
                      <a:pt x="149345" y="299320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572136" y="3996686"/>
                <a:ext cx="92396" cy="135361"/>
              </a:xfrm>
              <a:custGeom>
                <a:avLst/>
                <a:gdLst/>
                <a:ahLst/>
                <a:cxnLst/>
                <a:rect l="0" t="0" r="0" b="0"/>
                <a:pathLst>
                  <a:path w="92396" h="135361">
                    <a:moveTo>
                      <a:pt x="48649" y="0"/>
                    </a:moveTo>
                    <a:lnTo>
                      <a:pt x="39869" y="6013"/>
                    </a:lnTo>
                    <a:lnTo>
                      <a:pt x="32709" y="12300"/>
                    </a:lnTo>
                    <a:lnTo>
                      <a:pt x="26522" y="19489"/>
                    </a:lnTo>
                    <a:lnTo>
                      <a:pt x="21050" y="27534"/>
                    </a:lnTo>
                    <a:lnTo>
                      <a:pt x="16123" y="36295"/>
                    </a:lnTo>
                    <a:lnTo>
                      <a:pt x="11609" y="45616"/>
                    </a:lnTo>
                    <a:lnTo>
                      <a:pt x="7563" y="55517"/>
                    </a:lnTo>
                    <a:lnTo>
                      <a:pt x="4208" y="66194"/>
                    </a:lnTo>
                    <a:lnTo>
                      <a:pt x="1621" y="77680"/>
                    </a:lnTo>
                    <a:lnTo>
                      <a:pt x="57" y="89548"/>
                    </a:lnTo>
                    <a:lnTo>
                      <a:pt x="0" y="101027"/>
                    </a:lnTo>
                    <a:lnTo>
                      <a:pt x="1584" y="111696"/>
                    </a:lnTo>
                    <a:lnTo>
                      <a:pt x="4796" y="121005"/>
                    </a:lnTo>
                    <a:lnTo>
                      <a:pt x="9654" y="128133"/>
                    </a:lnTo>
                    <a:lnTo>
                      <a:pt x="15993" y="132840"/>
                    </a:lnTo>
                    <a:lnTo>
                      <a:pt x="23374" y="135210"/>
                    </a:lnTo>
                    <a:lnTo>
                      <a:pt x="31195" y="135360"/>
                    </a:lnTo>
                    <a:lnTo>
                      <a:pt x="39075" y="133584"/>
                    </a:lnTo>
                    <a:lnTo>
                      <a:pt x="46854" y="130113"/>
                    </a:lnTo>
                    <a:lnTo>
                      <a:pt x="54488" y="125014"/>
                    </a:lnTo>
                    <a:lnTo>
                      <a:pt x="61982" y="118477"/>
                    </a:lnTo>
                    <a:lnTo>
                      <a:pt x="69195" y="110775"/>
                    </a:lnTo>
                    <a:lnTo>
                      <a:pt x="75844" y="102192"/>
                    </a:lnTo>
                    <a:lnTo>
                      <a:pt x="81811" y="92967"/>
                    </a:lnTo>
                    <a:lnTo>
                      <a:pt x="86813" y="83287"/>
                    </a:lnTo>
                    <a:lnTo>
                      <a:pt x="90348" y="73291"/>
                    </a:lnTo>
                    <a:lnTo>
                      <a:pt x="92262" y="63088"/>
                    </a:lnTo>
                    <a:lnTo>
                      <a:pt x="92395" y="53076"/>
                    </a:lnTo>
                    <a:lnTo>
                      <a:pt x="90412" y="43928"/>
                    </a:lnTo>
                    <a:lnTo>
                      <a:pt x="86311" y="35913"/>
                    </a:lnTo>
                    <a:lnTo>
                      <a:pt x="80551" y="28342"/>
                    </a:lnTo>
                    <a:lnTo>
                      <a:pt x="72107" y="20396"/>
                    </a:lnTo>
                    <a:lnTo>
                      <a:pt x="59316" y="10667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7708088" y="3982377"/>
                <a:ext cx="91016" cy="132356"/>
              </a:xfrm>
              <a:custGeom>
                <a:avLst/>
                <a:gdLst/>
                <a:ahLst/>
                <a:cxnLst/>
                <a:rect l="0" t="0" r="0" b="0"/>
                <a:pathLst>
                  <a:path w="91016" h="132356">
                    <a:moveTo>
                      <a:pt x="62041" y="3642"/>
                    </a:moveTo>
                    <a:lnTo>
                      <a:pt x="53192" y="873"/>
                    </a:lnTo>
                    <a:lnTo>
                      <a:pt x="45383" y="0"/>
                    </a:lnTo>
                    <a:lnTo>
                      <a:pt x="37884" y="1003"/>
                    </a:lnTo>
                    <a:lnTo>
                      <a:pt x="30527" y="3576"/>
                    </a:lnTo>
                    <a:lnTo>
                      <a:pt x="23254" y="7410"/>
                    </a:lnTo>
                    <a:lnTo>
                      <a:pt x="16048" y="12212"/>
                    </a:lnTo>
                    <a:lnTo>
                      <a:pt x="9389" y="17892"/>
                    </a:lnTo>
                    <a:lnTo>
                      <a:pt x="4200" y="24557"/>
                    </a:lnTo>
                    <a:lnTo>
                      <a:pt x="884" y="32174"/>
                    </a:lnTo>
                    <a:lnTo>
                      <a:pt x="0" y="40101"/>
                    </a:lnTo>
                    <a:lnTo>
                      <a:pt x="2482" y="47226"/>
                    </a:lnTo>
                    <a:lnTo>
                      <a:pt x="8503" y="52993"/>
                    </a:lnTo>
                    <a:lnTo>
                      <a:pt x="17304" y="57533"/>
                    </a:lnTo>
                    <a:lnTo>
                      <a:pt x="27618" y="61363"/>
                    </a:lnTo>
                    <a:lnTo>
                      <a:pt x="38553" y="64883"/>
                    </a:lnTo>
                    <a:lnTo>
                      <a:pt x="49494" y="68470"/>
                    </a:lnTo>
                    <a:lnTo>
                      <a:pt x="59938" y="72527"/>
                    </a:lnTo>
                    <a:lnTo>
                      <a:pt x="69679" y="77224"/>
                    </a:lnTo>
                    <a:lnTo>
                      <a:pt x="78242" y="82700"/>
                    </a:lnTo>
                    <a:lnTo>
                      <a:pt x="84809" y="89163"/>
                    </a:lnTo>
                    <a:lnTo>
                      <a:pt x="89106" y="96616"/>
                    </a:lnTo>
                    <a:lnTo>
                      <a:pt x="91015" y="104590"/>
                    </a:lnTo>
                    <a:lnTo>
                      <a:pt x="90309" y="112278"/>
                    </a:lnTo>
                    <a:lnTo>
                      <a:pt x="87133" y="119235"/>
                    </a:lnTo>
                    <a:lnTo>
                      <a:pt x="81893" y="125053"/>
                    </a:lnTo>
                    <a:lnTo>
                      <a:pt x="75063" y="129207"/>
                    </a:lnTo>
                    <a:lnTo>
                      <a:pt x="67066" y="131583"/>
                    </a:lnTo>
                    <a:lnTo>
                      <a:pt x="58313" y="132355"/>
                    </a:lnTo>
                    <a:lnTo>
                      <a:pt x="48132" y="131765"/>
                    </a:lnTo>
                    <a:lnTo>
                      <a:pt x="33372" y="128627"/>
                    </a:lnTo>
                    <a:lnTo>
                      <a:pt x="8704" y="120984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7866136" y="3900680"/>
                <a:ext cx="21336" cy="234684"/>
              </a:xfrm>
              <a:custGeom>
                <a:avLst/>
                <a:gdLst/>
                <a:ahLst/>
                <a:cxnLst/>
                <a:rect l="0" t="0" r="0" b="0"/>
                <a:pathLst>
                  <a:path w="21336" h="234684">
                    <a:moveTo>
                      <a:pt x="21335" y="0"/>
                    </a:moveTo>
                    <a:lnTo>
                      <a:pt x="18430" y="11890"/>
                    </a:lnTo>
                    <a:lnTo>
                      <a:pt x="16260" y="23165"/>
                    </a:lnTo>
                    <a:lnTo>
                      <a:pt x="14637" y="34921"/>
                    </a:lnTo>
                    <a:lnTo>
                      <a:pt x="13441" y="47418"/>
                    </a:lnTo>
                    <a:lnTo>
                      <a:pt x="12580" y="60902"/>
                    </a:lnTo>
                    <a:lnTo>
                      <a:pt x="11976" y="75400"/>
                    </a:lnTo>
                    <a:lnTo>
                      <a:pt x="11556" y="90777"/>
                    </a:lnTo>
                    <a:lnTo>
                      <a:pt x="11267" y="106849"/>
                    </a:lnTo>
                    <a:lnTo>
                      <a:pt x="11066" y="123426"/>
                    </a:lnTo>
                    <a:lnTo>
                      <a:pt x="10759" y="140035"/>
                    </a:lnTo>
                    <a:lnTo>
                      <a:pt x="10014" y="155940"/>
                    </a:lnTo>
                    <a:lnTo>
                      <a:pt x="8688" y="170790"/>
                    </a:lnTo>
                    <a:lnTo>
                      <a:pt x="6964" y="184336"/>
                    </a:lnTo>
                    <a:lnTo>
                      <a:pt x="5081" y="197685"/>
                    </a:lnTo>
                    <a:lnTo>
                      <a:pt x="2873" y="213136"/>
                    </a:lnTo>
                    <a:lnTo>
                      <a:pt x="0" y="234683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7802132" y="3960010"/>
                <a:ext cx="128010" cy="4675"/>
              </a:xfrm>
              <a:custGeom>
                <a:avLst/>
                <a:gdLst/>
                <a:ahLst/>
                <a:cxnLst/>
                <a:rect l="0" t="0" r="0" b="0"/>
                <a:pathLst>
                  <a:path w="128010" h="4675">
                    <a:moveTo>
                      <a:pt x="128009" y="4674"/>
                    </a:moveTo>
                    <a:lnTo>
                      <a:pt x="119024" y="1838"/>
                    </a:lnTo>
                    <a:lnTo>
                      <a:pt x="109917" y="316"/>
                    </a:lnTo>
                    <a:lnTo>
                      <a:pt x="99791" y="0"/>
                    </a:lnTo>
                    <a:lnTo>
                      <a:pt x="88666" y="514"/>
                    </a:lnTo>
                    <a:lnTo>
                      <a:pt x="76698" y="1344"/>
                    </a:lnTo>
                    <a:lnTo>
                      <a:pt x="64089" y="2171"/>
                    </a:lnTo>
                    <a:lnTo>
                      <a:pt x="51428" y="2866"/>
                    </a:lnTo>
                    <a:lnTo>
                      <a:pt x="38335" y="3475"/>
                    </a:lnTo>
                    <a:lnTo>
                      <a:pt x="22529" y="4047"/>
                    </a:lnTo>
                    <a:lnTo>
                      <a:pt x="0" y="4674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8105792" y="4007354"/>
                <a:ext cx="100021" cy="127861"/>
              </a:xfrm>
              <a:custGeom>
                <a:avLst/>
                <a:gdLst/>
                <a:ahLst/>
                <a:cxnLst/>
                <a:rect l="0" t="0" r="0" b="0"/>
                <a:pathLst>
                  <a:path w="100021" h="127861">
                    <a:moveTo>
                      <a:pt x="69699" y="0"/>
                    </a:moveTo>
                    <a:lnTo>
                      <a:pt x="60782" y="2972"/>
                    </a:lnTo>
                    <a:lnTo>
                      <a:pt x="52326" y="5792"/>
                    </a:lnTo>
                    <a:lnTo>
                      <a:pt x="43522" y="8738"/>
                    </a:lnTo>
                    <a:lnTo>
                      <a:pt x="34630" y="12169"/>
                    </a:lnTo>
                    <a:lnTo>
                      <a:pt x="26323" y="16689"/>
                    </a:lnTo>
                    <a:lnTo>
                      <a:pt x="18946" y="22540"/>
                    </a:lnTo>
                    <a:lnTo>
                      <a:pt x="12675" y="29797"/>
                    </a:lnTo>
                    <a:lnTo>
                      <a:pt x="7677" y="38544"/>
                    </a:lnTo>
                    <a:lnTo>
                      <a:pt x="3911" y="48665"/>
                    </a:lnTo>
                    <a:lnTo>
                      <a:pt x="1349" y="59754"/>
                    </a:lnTo>
                    <a:lnTo>
                      <a:pt x="68" y="71233"/>
                    </a:lnTo>
                    <a:lnTo>
                      <a:pt x="0" y="82729"/>
                    </a:lnTo>
                    <a:lnTo>
                      <a:pt x="1274" y="93760"/>
                    </a:lnTo>
                    <a:lnTo>
                      <a:pt x="4285" y="103666"/>
                    </a:lnTo>
                    <a:lnTo>
                      <a:pt x="9088" y="112192"/>
                    </a:lnTo>
                    <a:lnTo>
                      <a:pt x="15455" y="119101"/>
                    </a:lnTo>
                    <a:lnTo>
                      <a:pt x="23061" y="124003"/>
                    </a:lnTo>
                    <a:lnTo>
                      <a:pt x="31586" y="126885"/>
                    </a:lnTo>
                    <a:lnTo>
                      <a:pt x="40605" y="127860"/>
                    </a:lnTo>
                    <a:lnTo>
                      <a:pt x="49609" y="126991"/>
                    </a:lnTo>
                    <a:lnTo>
                      <a:pt x="58324" y="124492"/>
                    </a:lnTo>
                    <a:lnTo>
                      <a:pt x="66681" y="120516"/>
                    </a:lnTo>
                    <a:lnTo>
                      <a:pt x="74711" y="115071"/>
                    </a:lnTo>
                    <a:lnTo>
                      <a:pt x="82467" y="108297"/>
                    </a:lnTo>
                    <a:lnTo>
                      <a:pt x="89513" y="100436"/>
                    </a:lnTo>
                    <a:lnTo>
                      <a:pt x="94971" y="91745"/>
                    </a:lnTo>
                    <a:lnTo>
                      <a:pt x="98485" y="82451"/>
                    </a:lnTo>
                    <a:lnTo>
                      <a:pt x="100020" y="72898"/>
                    </a:lnTo>
                    <a:lnTo>
                      <a:pt x="99593" y="63526"/>
                    </a:lnTo>
                    <a:lnTo>
                      <a:pt x="97423" y="54570"/>
                    </a:lnTo>
                    <a:lnTo>
                      <a:pt x="93579" y="46366"/>
                    </a:lnTo>
                    <a:lnTo>
                      <a:pt x="87185" y="38642"/>
                    </a:lnTo>
                    <a:lnTo>
                      <a:pt x="74286" y="30723"/>
                    </a:lnTo>
                    <a:lnTo>
                      <a:pt x="48364" y="21335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8239497" y="4023216"/>
                <a:ext cx="96007" cy="102922"/>
              </a:xfrm>
              <a:custGeom>
                <a:avLst/>
                <a:gdLst/>
                <a:ahLst/>
                <a:cxnLst/>
                <a:rect l="0" t="0" r="0" b="0"/>
                <a:pathLst>
                  <a:path w="96007" h="102922">
                    <a:moveTo>
                      <a:pt x="0" y="48143"/>
                    </a:moveTo>
                    <a:lnTo>
                      <a:pt x="3040" y="56993"/>
                    </a:lnTo>
                    <a:lnTo>
                      <a:pt x="6508" y="64800"/>
                    </a:lnTo>
                    <a:lnTo>
                      <a:pt x="10756" y="72304"/>
                    </a:lnTo>
                    <a:lnTo>
                      <a:pt x="15544" y="79837"/>
                    </a:lnTo>
                    <a:lnTo>
                      <a:pt x="20442" y="87767"/>
                    </a:lnTo>
                    <a:lnTo>
                      <a:pt x="25129" y="96178"/>
                    </a:lnTo>
                    <a:lnTo>
                      <a:pt x="27746" y="102308"/>
                    </a:lnTo>
                    <a:lnTo>
                      <a:pt x="26852" y="102921"/>
                    </a:lnTo>
                    <a:lnTo>
                      <a:pt x="24297" y="99370"/>
                    </a:lnTo>
                    <a:lnTo>
                      <a:pt x="21131" y="93207"/>
                    </a:lnTo>
                    <a:lnTo>
                      <a:pt x="17728" y="85420"/>
                    </a:lnTo>
                    <a:lnTo>
                      <a:pt x="14243" y="76610"/>
                    </a:lnTo>
                    <a:lnTo>
                      <a:pt x="11231" y="67150"/>
                    </a:lnTo>
                    <a:lnTo>
                      <a:pt x="9646" y="57273"/>
                    </a:lnTo>
                    <a:lnTo>
                      <a:pt x="9901" y="47135"/>
                    </a:lnTo>
                    <a:lnTo>
                      <a:pt x="12064" y="37160"/>
                    </a:lnTo>
                    <a:lnTo>
                      <a:pt x="16141" y="28034"/>
                    </a:lnTo>
                    <a:lnTo>
                      <a:pt x="21928" y="20060"/>
                    </a:lnTo>
                    <a:lnTo>
                      <a:pt x="29266" y="13367"/>
                    </a:lnTo>
                    <a:lnTo>
                      <a:pt x="38129" y="8076"/>
                    </a:lnTo>
                    <a:lnTo>
                      <a:pt x="48344" y="4109"/>
                    </a:lnTo>
                    <a:lnTo>
                      <a:pt x="59039" y="1433"/>
                    </a:lnTo>
                    <a:lnTo>
                      <a:pt x="69771" y="0"/>
                    </a:lnTo>
                    <a:lnTo>
                      <a:pt x="81481" y="813"/>
                    </a:lnTo>
                    <a:lnTo>
                      <a:pt x="96006" y="5473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8554855" y="3911347"/>
                <a:ext cx="4665" cy="245352"/>
              </a:xfrm>
              <a:custGeom>
                <a:avLst/>
                <a:gdLst/>
                <a:ahLst/>
                <a:cxnLst/>
                <a:rect l="0" t="0" r="0" b="0"/>
                <a:pathLst>
                  <a:path w="4665" h="245352">
                    <a:moveTo>
                      <a:pt x="4664" y="0"/>
                    </a:moveTo>
                    <a:lnTo>
                      <a:pt x="3208" y="8784"/>
                    </a:lnTo>
                    <a:lnTo>
                      <a:pt x="1443" y="21119"/>
                    </a:lnTo>
                    <a:lnTo>
                      <a:pt x="253" y="34827"/>
                    </a:lnTo>
                    <a:lnTo>
                      <a:pt x="0" y="49027"/>
                    </a:lnTo>
                    <a:lnTo>
                      <a:pt x="516" y="63549"/>
                    </a:lnTo>
                    <a:lnTo>
                      <a:pt x="1342" y="78578"/>
                    </a:lnTo>
                    <a:lnTo>
                      <a:pt x="2165" y="94203"/>
                    </a:lnTo>
                    <a:lnTo>
                      <a:pt x="2856" y="110379"/>
                    </a:lnTo>
                    <a:lnTo>
                      <a:pt x="3387" y="127005"/>
                    </a:lnTo>
                    <a:lnTo>
                      <a:pt x="3778" y="143965"/>
                    </a:lnTo>
                    <a:lnTo>
                      <a:pt x="4057" y="160982"/>
                    </a:lnTo>
                    <a:lnTo>
                      <a:pt x="4282" y="179614"/>
                    </a:lnTo>
                    <a:lnTo>
                      <a:pt x="4472" y="204893"/>
                    </a:lnTo>
                    <a:lnTo>
                      <a:pt x="4664" y="245351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8610772" y="4020322"/>
                <a:ext cx="76758" cy="147966"/>
              </a:xfrm>
              <a:custGeom>
                <a:avLst/>
                <a:gdLst/>
                <a:ahLst/>
                <a:cxnLst/>
                <a:rect l="0" t="0" r="0" b="0"/>
                <a:pathLst>
                  <a:path w="76758" h="147966">
                    <a:moveTo>
                      <a:pt x="12752" y="83038"/>
                    </a:moveTo>
                    <a:lnTo>
                      <a:pt x="21601" y="79998"/>
                    </a:lnTo>
                    <a:lnTo>
                      <a:pt x="29409" y="76531"/>
                    </a:lnTo>
                    <a:lnTo>
                      <a:pt x="36910" y="72279"/>
                    </a:lnTo>
                    <a:lnTo>
                      <a:pt x="44267" y="67314"/>
                    </a:lnTo>
                    <a:lnTo>
                      <a:pt x="51540" y="61761"/>
                    </a:lnTo>
                    <a:lnTo>
                      <a:pt x="58746" y="55747"/>
                    </a:lnTo>
                    <a:lnTo>
                      <a:pt x="65404" y="49228"/>
                    </a:lnTo>
                    <a:lnTo>
                      <a:pt x="70593" y="41987"/>
                    </a:lnTo>
                    <a:lnTo>
                      <a:pt x="73918" y="33974"/>
                    </a:lnTo>
                    <a:lnTo>
                      <a:pt x="75152" y="25607"/>
                    </a:lnTo>
                    <a:lnTo>
                      <a:pt x="73985" y="17646"/>
                    </a:lnTo>
                    <a:lnTo>
                      <a:pt x="70494" y="10507"/>
                    </a:lnTo>
                    <a:lnTo>
                      <a:pt x="65041" y="4737"/>
                    </a:lnTo>
                    <a:lnTo>
                      <a:pt x="58068" y="1155"/>
                    </a:lnTo>
                    <a:lnTo>
                      <a:pt x="49979" y="0"/>
                    </a:lnTo>
                    <a:lnTo>
                      <a:pt x="41427" y="1356"/>
                    </a:lnTo>
                    <a:lnTo>
                      <a:pt x="33277" y="5415"/>
                    </a:lnTo>
                    <a:lnTo>
                      <a:pt x="25964" y="12005"/>
                    </a:lnTo>
                    <a:lnTo>
                      <a:pt x="19546" y="20531"/>
                    </a:lnTo>
                    <a:lnTo>
                      <a:pt x="13902" y="30196"/>
                    </a:lnTo>
                    <a:lnTo>
                      <a:pt x="8874" y="40441"/>
                    </a:lnTo>
                    <a:lnTo>
                      <a:pt x="4637" y="50955"/>
                    </a:lnTo>
                    <a:lnTo>
                      <a:pt x="1685" y="61585"/>
                    </a:lnTo>
                    <a:lnTo>
                      <a:pt x="185" y="72260"/>
                    </a:lnTo>
                    <a:lnTo>
                      <a:pt x="0" y="82949"/>
                    </a:lnTo>
                    <a:lnTo>
                      <a:pt x="878" y="93638"/>
                    </a:lnTo>
                    <a:lnTo>
                      <a:pt x="2564" y="104316"/>
                    </a:lnTo>
                    <a:lnTo>
                      <a:pt x="5172" y="114647"/>
                    </a:lnTo>
                    <a:lnTo>
                      <a:pt x="9154" y="124011"/>
                    </a:lnTo>
                    <a:lnTo>
                      <a:pt x="14646" y="132137"/>
                    </a:lnTo>
                    <a:lnTo>
                      <a:pt x="21494" y="138760"/>
                    </a:lnTo>
                    <a:lnTo>
                      <a:pt x="29430" y="143464"/>
                    </a:lnTo>
                    <a:lnTo>
                      <a:pt x="38169" y="146217"/>
                    </a:lnTo>
                    <a:lnTo>
                      <a:pt x="47025" y="147446"/>
                    </a:lnTo>
                    <a:lnTo>
                      <a:pt x="55778" y="147965"/>
                    </a:lnTo>
                    <a:lnTo>
                      <a:pt x="65195" y="147823"/>
                    </a:lnTo>
                    <a:lnTo>
                      <a:pt x="76757" y="147043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8712816" y="4011091"/>
                <a:ext cx="113390" cy="145608"/>
              </a:xfrm>
              <a:custGeom>
                <a:avLst/>
                <a:gdLst/>
                <a:ahLst/>
                <a:cxnLst/>
                <a:rect l="0" t="0" r="0" b="0"/>
                <a:pathLst>
                  <a:path w="113390" h="145608">
                    <a:moveTo>
                      <a:pt x="60052" y="92270"/>
                    </a:moveTo>
                    <a:lnTo>
                      <a:pt x="62956" y="83284"/>
                    </a:lnTo>
                    <a:lnTo>
                      <a:pt x="65126" y="74179"/>
                    </a:lnTo>
                    <a:lnTo>
                      <a:pt x="66741" y="64061"/>
                    </a:lnTo>
                    <a:lnTo>
                      <a:pt x="67587" y="53286"/>
                    </a:lnTo>
                    <a:lnTo>
                      <a:pt x="67133" y="42632"/>
                    </a:lnTo>
                    <a:lnTo>
                      <a:pt x="65193" y="32553"/>
                    </a:lnTo>
                    <a:lnTo>
                      <a:pt x="61739" y="23319"/>
                    </a:lnTo>
                    <a:lnTo>
                      <a:pt x="56717" y="15174"/>
                    </a:lnTo>
                    <a:lnTo>
                      <a:pt x="50270" y="8143"/>
                    </a:lnTo>
                    <a:lnTo>
                      <a:pt x="42990" y="2738"/>
                    </a:lnTo>
                    <a:lnTo>
                      <a:pt x="35775" y="0"/>
                    </a:lnTo>
                    <a:lnTo>
                      <a:pt x="29131" y="261"/>
                    </a:lnTo>
                    <a:lnTo>
                      <a:pt x="23179" y="3235"/>
                    </a:lnTo>
                    <a:lnTo>
                      <a:pt x="17857" y="8394"/>
                    </a:lnTo>
                    <a:lnTo>
                      <a:pt x="13044" y="15206"/>
                    </a:lnTo>
                    <a:lnTo>
                      <a:pt x="8781" y="23382"/>
                    </a:lnTo>
                    <a:lnTo>
                      <a:pt x="5273" y="32882"/>
                    </a:lnTo>
                    <a:lnTo>
                      <a:pt x="2575" y="43576"/>
                    </a:lnTo>
                    <a:lnTo>
                      <a:pt x="762" y="55082"/>
                    </a:lnTo>
                    <a:lnTo>
                      <a:pt x="0" y="66856"/>
                    </a:lnTo>
                    <a:lnTo>
                      <a:pt x="281" y="78562"/>
                    </a:lnTo>
                    <a:lnTo>
                      <a:pt x="1621" y="89908"/>
                    </a:lnTo>
                    <a:lnTo>
                      <a:pt x="4135" y="100567"/>
                    </a:lnTo>
                    <a:lnTo>
                      <a:pt x="7779" y="110414"/>
                    </a:lnTo>
                    <a:lnTo>
                      <a:pt x="12371" y="118691"/>
                    </a:lnTo>
                    <a:lnTo>
                      <a:pt x="17699" y="123979"/>
                    </a:lnTo>
                    <a:lnTo>
                      <a:pt x="23565" y="125767"/>
                    </a:lnTo>
                    <a:lnTo>
                      <a:pt x="29650" y="124339"/>
                    </a:lnTo>
                    <a:lnTo>
                      <a:pt x="35524" y="120301"/>
                    </a:lnTo>
                    <a:lnTo>
                      <a:pt x="40967" y="114281"/>
                    </a:lnTo>
                    <a:lnTo>
                      <a:pt x="45788" y="106655"/>
                    </a:lnTo>
                    <a:lnTo>
                      <a:pt x="49738" y="97533"/>
                    </a:lnTo>
                    <a:lnTo>
                      <a:pt x="52778" y="87191"/>
                    </a:lnTo>
                    <a:lnTo>
                      <a:pt x="55352" y="79405"/>
                    </a:lnTo>
                    <a:lnTo>
                      <a:pt x="57923" y="78314"/>
                    </a:lnTo>
                    <a:lnTo>
                      <a:pt x="60443" y="82007"/>
                    </a:lnTo>
                    <a:lnTo>
                      <a:pt x="63197" y="88329"/>
                    </a:lnTo>
                    <a:lnTo>
                      <a:pt x="66594" y="95801"/>
                    </a:lnTo>
                    <a:lnTo>
                      <a:pt x="70790" y="103621"/>
                    </a:lnTo>
                    <a:lnTo>
                      <a:pt x="75811" y="111331"/>
                    </a:lnTo>
                    <a:lnTo>
                      <a:pt x="82373" y="119457"/>
                    </a:lnTo>
                    <a:lnTo>
                      <a:pt x="93323" y="129832"/>
                    </a:lnTo>
                    <a:lnTo>
                      <a:pt x="113389" y="145607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8836872" y="4007354"/>
                <a:ext cx="71296" cy="130713"/>
              </a:xfrm>
              <a:custGeom>
                <a:avLst/>
                <a:gdLst/>
                <a:ahLst/>
                <a:cxnLst/>
                <a:rect l="0" t="0" r="0" b="0"/>
                <a:pathLst>
                  <a:path w="71296" h="130713">
                    <a:moveTo>
                      <a:pt x="64005" y="0"/>
                    </a:moveTo>
                    <a:lnTo>
                      <a:pt x="52251" y="136"/>
                    </a:lnTo>
                    <a:lnTo>
                      <a:pt x="42272" y="1433"/>
                    </a:lnTo>
                    <a:lnTo>
                      <a:pt x="33152" y="4065"/>
                    </a:lnTo>
                    <a:lnTo>
                      <a:pt x="24773" y="8009"/>
                    </a:lnTo>
                    <a:lnTo>
                      <a:pt x="17298" y="13360"/>
                    </a:lnTo>
                    <a:lnTo>
                      <a:pt x="10762" y="20024"/>
                    </a:lnTo>
                    <a:lnTo>
                      <a:pt x="5707" y="27448"/>
                    </a:lnTo>
                    <a:lnTo>
                      <a:pt x="3214" y="34757"/>
                    </a:lnTo>
                    <a:lnTo>
                      <a:pt x="3649" y="41464"/>
                    </a:lnTo>
                    <a:lnTo>
                      <a:pt x="6914" y="47457"/>
                    </a:lnTo>
                    <a:lnTo>
                      <a:pt x="12808" y="52807"/>
                    </a:lnTo>
                    <a:lnTo>
                      <a:pt x="20929" y="57648"/>
                    </a:lnTo>
                    <a:lnTo>
                      <a:pt x="30464" y="62273"/>
                    </a:lnTo>
                    <a:lnTo>
                      <a:pt x="40345" y="67103"/>
                    </a:lnTo>
                    <a:lnTo>
                      <a:pt x="49927" y="72359"/>
                    </a:lnTo>
                    <a:lnTo>
                      <a:pt x="58502" y="78401"/>
                    </a:lnTo>
                    <a:lnTo>
                      <a:pt x="65134" y="85791"/>
                    </a:lnTo>
                    <a:lnTo>
                      <a:pt x="69499" y="94689"/>
                    </a:lnTo>
                    <a:lnTo>
                      <a:pt x="71295" y="104287"/>
                    </a:lnTo>
                    <a:lnTo>
                      <a:pt x="69980" y="113073"/>
                    </a:lnTo>
                    <a:lnTo>
                      <a:pt x="65576" y="120243"/>
                    </a:lnTo>
                    <a:lnTo>
                      <a:pt x="58688" y="125532"/>
                    </a:lnTo>
                    <a:lnTo>
                      <a:pt x="50207" y="128860"/>
                    </a:lnTo>
                    <a:lnTo>
                      <a:pt x="40810" y="130423"/>
                    </a:lnTo>
                    <a:lnTo>
                      <a:pt x="31364" y="130712"/>
                    </a:lnTo>
                    <a:lnTo>
                      <a:pt x="22076" y="130432"/>
                    </a:lnTo>
                    <a:lnTo>
                      <a:pt x="12143" y="129564"/>
                    </a:lnTo>
                    <a:lnTo>
                      <a:pt x="0" y="128009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8978299" y="3879344"/>
                <a:ext cx="7918" cy="298689"/>
              </a:xfrm>
              <a:custGeom>
                <a:avLst/>
                <a:gdLst/>
                <a:ahLst/>
                <a:cxnLst/>
                <a:rect l="0" t="0" r="0" b="0"/>
                <a:pathLst>
                  <a:path w="7918" h="298689">
                    <a:moveTo>
                      <a:pt x="7917" y="0"/>
                    </a:moveTo>
                    <a:lnTo>
                      <a:pt x="5013" y="8986"/>
                    </a:lnTo>
                    <a:lnTo>
                      <a:pt x="2844" y="18091"/>
                    </a:lnTo>
                    <a:lnTo>
                      <a:pt x="1223" y="28228"/>
                    </a:lnTo>
                    <a:lnTo>
                      <a:pt x="201" y="39703"/>
                    </a:lnTo>
                    <a:lnTo>
                      <a:pt x="0" y="52984"/>
                    </a:lnTo>
                    <a:lnTo>
                      <a:pt x="659" y="68147"/>
                    </a:lnTo>
                    <a:lnTo>
                      <a:pt x="1913" y="84955"/>
                    </a:lnTo>
                    <a:lnTo>
                      <a:pt x="3295" y="103065"/>
                    </a:lnTo>
                    <a:lnTo>
                      <a:pt x="4521" y="122143"/>
                    </a:lnTo>
                    <a:lnTo>
                      <a:pt x="5496" y="141750"/>
                    </a:lnTo>
                    <a:lnTo>
                      <a:pt x="6227" y="161368"/>
                    </a:lnTo>
                    <a:lnTo>
                      <a:pt x="6751" y="180710"/>
                    </a:lnTo>
                    <a:lnTo>
                      <a:pt x="7121" y="199535"/>
                    </a:lnTo>
                    <a:lnTo>
                      <a:pt x="7377" y="217559"/>
                    </a:lnTo>
                    <a:lnTo>
                      <a:pt x="7552" y="234695"/>
                    </a:lnTo>
                    <a:lnTo>
                      <a:pt x="7672" y="250430"/>
                    </a:lnTo>
                    <a:lnTo>
                      <a:pt x="7765" y="265278"/>
                    </a:lnTo>
                    <a:lnTo>
                      <a:pt x="7843" y="280545"/>
                    </a:lnTo>
                    <a:lnTo>
                      <a:pt x="7917" y="298688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8900877" y="3911347"/>
                <a:ext cx="149345" cy="74673"/>
              </a:xfrm>
              <a:custGeom>
                <a:avLst/>
                <a:gdLst/>
                <a:ahLst/>
                <a:cxnLst/>
                <a:rect l="0" t="0" r="0" b="0"/>
                <a:pathLst>
                  <a:path w="149345" h="74673">
                    <a:moveTo>
                      <a:pt x="149344" y="74672"/>
                    </a:moveTo>
                    <a:lnTo>
                      <a:pt x="140426" y="68727"/>
                    </a:lnTo>
                    <a:lnTo>
                      <a:pt x="131969" y="63089"/>
                    </a:lnTo>
                    <a:lnTo>
                      <a:pt x="123151" y="57219"/>
                    </a:lnTo>
                    <a:lnTo>
                      <a:pt x="113735" y="51232"/>
                    </a:lnTo>
                    <a:lnTo>
                      <a:pt x="103457" y="45476"/>
                    </a:lnTo>
                    <a:lnTo>
                      <a:pt x="92271" y="40126"/>
                    </a:lnTo>
                    <a:lnTo>
                      <a:pt x="80450" y="35037"/>
                    </a:lnTo>
                    <a:lnTo>
                      <a:pt x="68472" y="29835"/>
                    </a:lnTo>
                    <a:lnTo>
                      <a:pt x="56638" y="24317"/>
                    </a:lnTo>
                    <a:lnTo>
                      <a:pt x="45311" y="18752"/>
                    </a:lnTo>
                    <a:lnTo>
                      <a:pt x="33786" y="13245"/>
                    </a:lnTo>
                    <a:lnTo>
                      <a:pt x="19922" y="7308"/>
                    </a:lnTo>
                    <a:lnTo>
                      <a:pt x="0" y="0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0" name="Group 159"/>
            <p:cNvGrpSpPr/>
            <p:nvPr/>
          </p:nvGrpSpPr>
          <p:grpSpPr>
            <a:xfrm>
              <a:off x="7899716" y="4432056"/>
              <a:ext cx="1065166" cy="471362"/>
              <a:chOff x="7899716" y="4432056"/>
              <a:chExt cx="1065166" cy="471362"/>
            </a:xfrm>
          </p:grpSpPr>
          <p:sp>
            <p:nvSpPr>
              <p:cNvPr id="150" name="Freeform 149"/>
              <p:cNvSpPr/>
              <p:nvPr/>
            </p:nvSpPr>
            <p:spPr>
              <a:xfrm>
                <a:off x="7899716" y="4508697"/>
                <a:ext cx="137100" cy="223617"/>
              </a:xfrm>
              <a:custGeom>
                <a:avLst/>
                <a:gdLst/>
                <a:ahLst/>
                <a:cxnLst/>
                <a:rect l="0" t="0" r="0" b="0"/>
                <a:pathLst>
                  <a:path w="137100" h="223617">
                    <a:moveTo>
                      <a:pt x="94429" y="21360"/>
                    </a:moveTo>
                    <a:lnTo>
                      <a:pt x="88416" y="15483"/>
                    </a:lnTo>
                    <a:lnTo>
                      <a:pt x="82130" y="10494"/>
                    </a:lnTo>
                    <a:lnTo>
                      <a:pt x="74946" y="5946"/>
                    </a:lnTo>
                    <a:lnTo>
                      <a:pt x="67075" y="2195"/>
                    </a:lnTo>
                    <a:lnTo>
                      <a:pt x="58971" y="98"/>
                    </a:lnTo>
                    <a:lnTo>
                      <a:pt x="50930" y="0"/>
                    </a:lnTo>
                    <a:lnTo>
                      <a:pt x="43229" y="1922"/>
                    </a:lnTo>
                    <a:lnTo>
                      <a:pt x="36192" y="5835"/>
                    </a:lnTo>
                    <a:lnTo>
                      <a:pt x="29927" y="11518"/>
                    </a:lnTo>
                    <a:lnTo>
                      <a:pt x="24365" y="18955"/>
                    </a:lnTo>
                    <a:lnTo>
                      <a:pt x="19371" y="28425"/>
                    </a:lnTo>
                    <a:lnTo>
                      <a:pt x="14813" y="39895"/>
                    </a:lnTo>
                    <a:lnTo>
                      <a:pt x="10735" y="53073"/>
                    </a:lnTo>
                    <a:lnTo>
                      <a:pt x="7360" y="67587"/>
                    </a:lnTo>
                    <a:lnTo>
                      <a:pt x="4749" y="83085"/>
                    </a:lnTo>
                    <a:lnTo>
                      <a:pt x="2824" y="99124"/>
                    </a:lnTo>
                    <a:lnTo>
                      <a:pt x="1448" y="115179"/>
                    </a:lnTo>
                    <a:lnTo>
                      <a:pt x="490" y="130961"/>
                    </a:lnTo>
                    <a:lnTo>
                      <a:pt x="0" y="146227"/>
                    </a:lnTo>
                    <a:lnTo>
                      <a:pt x="202" y="160694"/>
                    </a:lnTo>
                    <a:lnTo>
                      <a:pt x="1173" y="174283"/>
                    </a:lnTo>
                    <a:lnTo>
                      <a:pt x="3163" y="186757"/>
                    </a:lnTo>
                    <a:lnTo>
                      <a:pt x="6663" y="197652"/>
                    </a:lnTo>
                    <a:lnTo>
                      <a:pt x="11799" y="206848"/>
                    </a:lnTo>
                    <a:lnTo>
                      <a:pt x="18393" y="214209"/>
                    </a:lnTo>
                    <a:lnTo>
                      <a:pt x="26149" y="219417"/>
                    </a:lnTo>
                    <a:lnTo>
                      <a:pt x="34775" y="222504"/>
                    </a:lnTo>
                    <a:lnTo>
                      <a:pt x="43863" y="223616"/>
                    </a:lnTo>
                    <a:lnTo>
                      <a:pt x="52912" y="222838"/>
                    </a:lnTo>
                    <a:lnTo>
                      <a:pt x="61662" y="220410"/>
                    </a:lnTo>
                    <a:lnTo>
                      <a:pt x="70213" y="216826"/>
                    </a:lnTo>
                    <a:lnTo>
                      <a:pt x="78915" y="212722"/>
                    </a:lnTo>
                    <a:lnTo>
                      <a:pt x="87954" y="208501"/>
                    </a:lnTo>
                    <a:lnTo>
                      <a:pt x="97094" y="204103"/>
                    </a:lnTo>
                    <a:lnTo>
                      <a:pt x="106766" y="198470"/>
                    </a:lnTo>
                    <a:lnTo>
                      <a:pt x="118955" y="188848"/>
                    </a:lnTo>
                    <a:lnTo>
                      <a:pt x="137099" y="170704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8040783" y="4540725"/>
                <a:ext cx="252052" cy="174427"/>
              </a:xfrm>
              <a:custGeom>
                <a:avLst/>
                <a:gdLst/>
                <a:ahLst/>
                <a:cxnLst/>
                <a:rect l="0" t="0" r="0" b="0"/>
                <a:pathLst>
                  <a:path w="252052" h="174427">
                    <a:moveTo>
                      <a:pt x="70704" y="106674"/>
                    </a:moveTo>
                    <a:lnTo>
                      <a:pt x="73541" y="97689"/>
                    </a:lnTo>
                    <a:lnTo>
                      <a:pt x="75062" y="88583"/>
                    </a:lnTo>
                    <a:lnTo>
                      <a:pt x="75369" y="78466"/>
                    </a:lnTo>
                    <a:lnTo>
                      <a:pt x="74506" y="67690"/>
                    </a:lnTo>
                    <a:lnTo>
                      <a:pt x="72362" y="57036"/>
                    </a:lnTo>
                    <a:lnTo>
                      <a:pt x="68991" y="46967"/>
                    </a:lnTo>
                    <a:lnTo>
                      <a:pt x="64423" y="38084"/>
                    </a:lnTo>
                    <a:lnTo>
                      <a:pt x="58579" y="31252"/>
                    </a:lnTo>
                    <a:lnTo>
                      <a:pt x="51546" y="26752"/>
                    </a:lnTo>
                    <a:lnTo>
                      <a:pt x="43854" y="24696"/>
                    </a:lnTo>
                    <a:lnTo>
                      <a:pt x="36355" y="25297"/>
                    </a:lnTo>
                    <a:lnTo>
                      <a:pt x="29517" y="28405"/>
                    </a:lnTo>
                    <a:lnTo>
                      <a:pt x="23434" y="33769"/>
                    </a:lnTo>
                    <a:lnTo>
                      <a:pt x="18023" y="41222"/>
                    </a:lnTo>
                    <a:lnTo>
                      <a:pt x="13150" y="50470"/>
                    </a:lnTo>
                    <a:lnTo>
                      <a:pt x="8847" y="61141"/>
                    </a:lnTo>
                    <a:lnTo>
                      <a:pt x="5311" y="72878"/>
                    </a:lnTo>
                    <a:lnTo>
                      <a:pt x="2597" y="85381"/>
                    </a:lnTo>
                    <a:lnTo>
                      <a:pt x="771" y="98256"/>
                    </a:lnTo>
                    <a:lnTo>
                      <a:pt x="0" y="111027"/>
                    </a:lnTo>
                    <a:lnTo>
                      <a:pt x="277" y="123438"/>
                    </a:lnTo>
                    <a:lnTo>
                      <a:pt x="1612" y="135274"/>
                    </a:lnTo>
                    <a:lnTo>
                      <a:pt x="4126" y="146271"/>
                    </a:lnTo>
                    <a:lnTo>
                      <a:pt x="7766" y="156352"/>
                    </a:lnTo>
                    <a:lnTo>
                      <a:pt x="12358" y="164959"/>
                    </a:lnTo>
                    <a:lnTo>
                      <a:pt x="17684" y="171010"/>
                    </a:lnTo>
                    <a:lnTo>
                      <a:pt x="23551" y="174133"/>
                    </a:lnTo>
                    <a:lnTo>
                      <a:pt x="29634" y="174426"/>
                    </a:lnTo>
                    <a:lnTo>
                      <a:pt x="35507" y="172089"/>
                    </a:lnTo>
                    <a:lnTo>
                      <a:pt x="40956" y="167517"/>
                    </a:lnTo>
                    <a:lnTo>
                      <a:pt x="45954" y="161188"/>
                    </a:lnTo>
                    <a:lnTo>
                      <a:pt x="50561" y="153551"/>
                    </a:lnTo>
                    <a:lnTo>
                      <a:pt x="54855" y="144966"/>
                    </a:lnTo>
                    <a:lnTo>
                      <a:pt x="58755" y="135549"/>
                    </a:lnTo>
                    <a:lnTo>
                      <a:pt x="62010" y="125191"/>
                    </a:lnTo>
                    <a:lnTo>
                      <a:pt x="64554" y="113940"/>
                    </a:lnTo>
                    <a:lnTo>
                      <a:pt x="66969" y="103148"/>
                    </a:lnTo>
                    <a:lnTo>
                      <a:pt x="70399" y="96455"/>
                    </a:lnTo>
                    <a:lnTo>
                      <a:pt x="74999" y="95734"/>
                    </a:lnTo>
                    <a:lnTo>
                      <a:pt x="80138" y="99123"/>
                    </a:lnTo>
                    <a:lnTo>
                      <a:pt x="85825" y="104733"/>
                    </a:lnTo>
                    <a:lnTo>
                      <a:pt x="92356" y="111006"/>
                    </a:lnTo>
                    <a:lnTo>
                      <a:pt x="99811" y="117089"/>
                    </a:lnTo>
                    <a:lnTo>
                      <a:pt x="107763" y="122019"/>
                    </a:lnTo>
                    <a:lnTo>
                      <a:pt x="115423" y="124519"/>
                    </a:lnTo>
                    <a:lnTo>
                      <a:pt x="122366" y="124137"/>
                    </a:lnTo>
                    <a:lnTo>
                      <a:pt x="128516" y="121102"/>
                    </a:lnTo>
                    <a:lnTo>
                      <a:pt x="133970" y="115912"/>
                    </a:lnTo>
                    <a:lnTo>
                      <a:pt x="138890" y="109124"/>
                    </a:lnTo>
                    <a:lnTo>
                      <a:pt x="143934" y="102457"/>
                    </a:lnTo>
                    <a:lnTo>
                      <a:pt x="149817" y="99489"/>
                    </a:lnTo>
                    <a:lnTo>
                      <a:pt x="155846" y="101598"/>
                    </a:lnTo>
                    <a:lnTo>
                      <a:pt x="161094" y="106842"/>
                    </a:lnTo>
                    <a:lnTo>
                      <a:pt x="165616" y="113933"/>
                    </a:lnTo>
                    <a:lnTo>
                      <a:pt x="169688" y="122207"/>
                    </a:lnTo>
                    <a:lnTo>
                      <a:pt x="173490" y="131191"/>
                    </a:lnTo>
                    <a:lnTo>
                      <a:pt x="176266" y="137943"/>
                    </a:lnTo>
                    <a:lnTo>
                      <a:pt x="177025" y="139136"/>
                    </a:lnTo>
                    <a:lnTo>
                      <a:pt x="176196" y="135981"/>
                    </a:lnTo>
                    <a:lnTo>
                      <a:pt x="174347" y="129884"/>
                    </a:lnTo>
                    <a:lnTo>
                      <a:pt x="171866" y="121578"/>
                    </a:lnTo>
                    <a:lnTo>
                      <a:pt x="169000" y="111579"/>
                    </a:lnTo>
                    <a:lnTo>
                      <a:pt x="166059" y="100317"/>
                    </a:lnTo>
                    <a:lnTo>
                      <a:pt x="163445" y="88141"/>
                    </a:lnTo>
                    <a:lnTo>
                      <a:pt x="161359" y="75333"/>
                    </a:lnTo>
                    <a:lnTo>
                      <a:pt x="160300" y="62587"/>
                    </a:lnTo>
                    <a:lnTo>
                      <a:pt x="161123" y="50978"/>
                    </a:lnTo>
                    <a:lnTo>
                      <a:pt x="164125" y="41003"/>
                    </a:lnTo>
                    <a:lnTo>
                      <a:pt x="169284" y="32794"/>
                    </a:lnTo>
                    <a:lnTo>
                      <a:pt x="176535" y="26403"/>
                    </a:lnTo>
                    <a:lnTo>
                      <a:pt x="185606" y="21649"/>
                    </a:lnTo>
                    <a:lnTo>
                      <a:pt x="195899" y="18022"/>
                    </a:lnTo>
                    <a:lnTo>
                      <a:pt x="207810" y="14331"/>
                    </a:lnTo>
                    <a:lnTo>
                      <a:pt x="224645" y="9114"/>
                    </a:lnTo>
                    <a:lnTo>
                      <a:pt x="252051" y="0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8307357" y="4564843"/>
                <a:ext cx="102819" cy="166150"/>
              </a:xfrm>
              <a:custGeom>
                <a:avLst/>
                <a:gdLst/>
                <a:ahLst/>
                <a:cxnLst/>
                <a:rect l="0" t="0" r="0" b="0"/>
                <a:pathLst>
                  <a:path w="102819" h="166150">
                    <a:moveTo>
                      <a:pt x="17479" y="61221"/>
                    </a:moveTo>
                    <a:lnTo>
                      <a:pt x="26466" y="64126"/>
                    </a:lnTo>
                    <a:lnTo>
                      <a:pt x="35570" y="66296"/>
                    </a:lnTo>
                    <a:lnTo>
                      <a:pt x="45678" y="67902"/>
                    </a:lnTo>
                    <a:lnTo>
                      <a:pt x="56102" y="68397"/>
                    </a:lnTo>
                    <a:lnTo>
                      <a:pt x="65442" y="66630"/>
                    </a:lnTo>
                    <a:lnTo>
                      <a:pt x="72978" y="62161"/>
                    </a:lnTo>
                    <a:lnTo>
                      <a:pt x="78338" y="55357"/>
                    </a:lnTo>
                    <a:lnTo>
                      <a:pt x="81172" y="46994"/>
                    </a:lnTo>
                    <a:lnTo>
                      <a:pt x="81565" y="37705"/>
                    </a:lnTo>
                    <a:lnTo>
                      <a:pt x="79732" y="28210"/>
                    </a:lnTo>
                    <a:lnTo>
                      <a:pt x="75824" y="19358"/>
                    </a:lnTo>
                    <a:lnTo>
                      <a:pt x="70132" y="11555"/>
                    </a:lnTo>
                    <a:lnTo>
                      <a:pt x="63190" y="5309"/>
                    </a:lnTo>
                    <a:lnTo>
                      <a:pt x="55665" y="1391"/>
                    </a:lnTo>
                    <a:lnTo>
                      <a:pt x="47988" y="0"/>
                    </a:lnTo>
                    <a:lnTo>
                      <a:pt x="40519" y="1023"/>
                    </a:lnTo>
                    <a:lnTo>
                      <a:pt x="33631" y="4318"/>
                    </a:lnTo>
                    <a:lnTo>
                      <a:pt x="27463" y="9570"/>
                    </a:lnTo>
                    <a:lnTo>
                      <a:pt x="21964" y="16371"/>
                    </a:lnTo>
                    <a:lnTo>
                      <a:pt x="17012" y="24334"/>
                    </a:lnTo>
                    <a:lnTo>
                      <a:pt x="12480" y="33140"/>
                    </a:lnTo>
                    <a:lnTo>
                      <a:pt x="8420" y="42707"/>
                    </a:lnTo>
                    <a:lnTo>
                      <a:pt x="5056" y="53166"/>
                    </a:lnTo>
                    <a:lnTo>
                      <a:pt x="2459" y="64514"/>
                    </a:lnTo>
                    <a:lnTo>
                      <a:pt x="716" y="76462"/>
                    </a:lnTo>
                    <a:lnTo>
                      <a:pt x="0" y="88536"/>
                    </a:lnTo>
                    <a:lnTo>
                      <a:pt x="312" y="100443"/>
                    </a:lnTo>
                    <a:lnTo>
                      <a:pt x="1673" y="111924"/>
                    </a:lnTo>
                    <a:lnTo>
                      <a:pt x="4204" y="122673"/>
                    </a:lnTo>
                    <a:lnTo>
                      <a:pt x="7861" y="132600"/>
                    </a:lnTo>
                    <a:lnTo>
                      <a:pt x="12635" y="141617"/>
                    </a:lnTo>
                    <a:lnTo>
                      <a:pt x="18623" y="149561"/>
                    </a:lnTo>
                    <a:lnTo>
                      <a:pt x="25767" y="156431"/>
                    </a:lnTo>
                    <a:lnTo>
                      <a:pt x="33878" y="161888"/>
                    </a:lnTo>
                    <a:lnTo>
                      <a:pt x="42737" y="165195"/>
                    </a:lnTo>
                    <a:lnTo>
                      <a:pt x="52137" y="166149"/>
                    </a:lnTo>
                    <a:lnTo>
                      <a:pt x="61656" y="165319"/>
                    </a:lnTo>
                    <a:lnTo>
                      <a:pt x="71688" y="163686"/>
                    </a:lnTo>
                    <a:lnTo>
                      <a:pt x="84244" y="161109"/>
                    </a:lnTo>
                    <a:lnTo>
                      <a:pt x="102818" y="157228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8456184" y="4432056"/>
                <a:ext cx="82002" cy="311351"/>
              </a:xfrm>
              <a:custGeom>
                <a:avLst/>
                <a:gdLst/>
                <a:ahLst/>
                <a:cxnLst/>
                <a:rect l="0" t="0" r="0" b="0"/>
                <a:pathLst>
                  <a:path w="82002" h="311351">
                    <a:moveTo>
                      <a:pt x="17995" y="311350"/>
                    </a:moveTo>
                    <a:lnTo>
                      <a:pt x="20832" y="302364"/>
                    </a:lnTo>
                    <a:lnTo>
                      <a:pt x="22354" y="293259"/>
                    </a:lnTo>
                    <a:lnTo>
                      <a:pt x="22669" y="283127"/>
                    </a:lnTo>
                    <a:lnTo>
                      <a:pt x="22155" y="271826"/>
                    </a:lnTo>
                    <a:lnTo>
                      <a:pt x="21325" y="259202"/>
                    </a:lnTo>
                    <a:lnTo>
                      <a:pt x="20494" y="245310"/>
                    </a:lnTo>
                    <a:lnTo>
                      <a:pt x="19626" y="230352"/>
                    </a:lnTo>
                    <a:lnTo>
                      <a:pt x="18436" y="214569"/>
                    </a:lnTo>
                    <a:lnTo>
                      <a:pt x="16780" y="198181"/>
                    </a:lnTo>
                    <a:lnTo>
                      <a:pt x="14826" y="181531"/>
                    </a:lnTo>
                    <a:lnTo>
                      <a:pt x="12964" y="165059"/>
                    </a:lnTo>
                    <a:lnTo>
                      <a:pt x="11404" y="148994"/>
                    </a:lnTo>
                    <a:lnTo>
                      <a:pt x="10031" y="133537"/>
                    </a:lnTo>
                    <a:lnTo>
                      <a:pt x="8493" y="118941"/>
                    </a:lnTo>
                    <a:lnTo>
                      <a:pt x="6600" y="105251"/>
                    </a:lnTo>
                    <a:lnTo>
                      <a:pt x="4487" y="92193"/>
                    </a:lnTo>
                    <a:lnTo>
                      <a:pt x="2515" y="79289"/>
                    </a:lnTo>
                    <a:lnTo>
                      <a:pt x="896" y="66258"/>
                    </a:lnTo>
                    <a:lnTo>
                      <a:pt x="0" y="53331"/>
                    </a:lnTo>
                    <a:lnTo>
                      <a:pt x="401" y="41130"/>
                    </a:lnTo>
                    <a:lnTo>
                      <a:pt x="2300" y="29967"/>
                    </a:lnTo>
                    <a:lnTo>
                      <a:pt x="5896" y="20154"/>
                    </a:lnTo>
                    <a:lnTo>
                      <a:pt x="11552" y="12149"/>
                    </a:lnTo>
                    <a:lnTo>
                      <a:pt x="19252" y="6028"/>
                    </a:lnTo>
                    <a:lnTo>
                      <a:pt x="28370" y="1885"/>
                    </a:lnTo>
                    <a:lnTo>
                      <a:pt x="37904" y="0"/>
                    </a:lnTo>
                    <a:lnTo>
                      <a:pt x="47268" y="317"/>
                    </a:lnTo>
                    <a:lnTo>
                      <a:pt x="56833" y="2145"/>
                    </a:lnTo>
                    <a:lnTo>
                      <a:pt x="67753" y="5992"/>
                    </a:lnTo>
                    <a:lnTo>
                      <a:pt x="82001" y="12662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8410175" y="4589388"/>
                <a:ext cx="106675" cy="4675"/>
              </a:xfrm>
              <a:custGeom>
                <a:avLst/>
                <a:gdLst/>
                <a:ahLst/>
                <a:cxnLst/>
                <a:rect l="0" t="0" r="0" b="0"/>
                <a:pathLst>
                  <a:path w="106675" h="4675">
                    <a:moveTo>
                      <a:pt x="106674" y="4674"/>
                    </a:moveTo>
                    <a:lnTo>
                      <a:pt x="94783" y="1837"/>
                    </a:lnTo>
                    <a:lnTo>
                      <a:pt x="83508" y="316"/>
                    </a:lnTo>
                    <a:lnTo>
                      <a:pt x="71766" y="0"/>
                    </a:lnTo>
                    <a:lnTo>
                      <a:pt x="59690" y="519"/>
                    </a:lnTo>
                    <a:lnTo>
                      <a:pt x="46398" y="1403"/>
                    </a:lnTo>
                    <a:lnTo>
                      <a:pt x="28454" y="2727"/>
                    </a:lnTo>
                    <a:lnTo>
                      <a:pt x="0" y="4674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8530266" y="4572727"/>
                <a:ext cx="90259" cy="134809"/>
              </a:xfrm>
              <a:custGeom>
                <a:avLst/>
                <a:gdLst/>
                <a:ahLst/>
                <a:cxnLst/>
                <a:rect l="0" t="0" r="0" b="0"/>
                <a:pathLst>
                  <a:path w="90259" h="134809">
                    <a:moveTo>
                      <a:pt x="7919" y="10667"/>
                    </a:moveTo>
                    <a:lnTo>
                      <a:pt x="5013" y="19653"/>
                    </a:lnTo>
                    <a:lnTo>
                      <a:pt x="2843" y="28759"/>
                    </a:lnTo>
                    <a:lnTo>
                      <a:pt x="1224" y="38886"/>
                    </a:lnTo>
                    <a:lnTo>
                      <a:pt x="203" y="50011"/>
                    </a:lnTo>
                    <a:lnTo>
                      <a:pt x="0" y="61978"/>
                    </a:lnTo>
                    <a:lnTo>
                      <a:pt x="669" y="74592"/>
                    </a:lnTo>
                    <a:lnTo>
                      <a:pt x="2273" y="87350"/>
                    </a:lnTo>
                    <a:lnTo>
                      <a:pt x="4969" y="99493"/>
                    </a:lnTo>
                    <a:lnTo>
                      <a:pt x="8743" y="110639"/>
                    </a:lnTo>
                    <a:lnTo>
                      <a:pt x="13768" y="120284"/>
                    </a:lnTo>
                    <a:lnTo>
                      <a:pt x="20464" y="127643"/>
                    </a:lnTo>
                    <a:lnTo>
                      <a:pt x="28902" y="132506"/>
                    </a:lnTo>
                    <a:lnTo>
                      <a:pt x="38535" y="134808"/>
                    </a:lnTo>
                    <a:lnTo>
                      <a:pt x="48422" y="134374"/>
                    </a:lnTo>
                    <a:lnTo>
                      <a:pt x="57984" y="131378"/>
                    </a:lnTo>
                    <a:lnTo>
                      <a:pt x="66702" y="126090"/>
                    </a:lnTo>
                    <a:lnTo>
                      <a:pt x="73964" y="118687"/>
                    </a:lnTo>
                    <a:lnTo>
                      <a:pt x="79592" y="109474"/>
                    </a:lnTo>
                    <a:lnTo>
                      <a:pt x="83747" y="98825"/>
                    </a:lnTo>
                    <a:lnTo>
                      <a:pt x="86718" y="87103"/>
                    </a:lnTo>
                    <a:lnTo>
                      <a:pt x="88795" y="74614"/>
                    </a:lnTo>
                    <a:lnTo>
                      <a:pt x="90031" y="61815"/>
                    </a:lnTo>
                    <a:lnTo>
                      <a:pt x="90258" y="47849"/>
                    </a:lnTo>
                    <a:lnTo>
                      <a:pt x="88372" y="29229"/>
                    </a:lnTo>
                    <a:lnTo>
                      <a:pt x="82590" y="0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8676861" y="4444718"/>
                <a:ext cx="21335" cy="277354"/>
              </a:xfrm>
              <a:custGeom>
                <a:avLst/>
                <a:gdLst/>
                <a:ahLst/>
                <a:cxnLst/>
                <a:rect l="0" t="0" r="0" b="0"/>
                <a:pathLst>
                  <a:path w="21335" h="277354">
                    <a:moveTo>
                      <a:pt x="0" y="0"/>
                    </a:moveTo>
                    <a:lnTo>
                      <a:pt x="0" y="11958"/>
                    </a:lnTo>
                    <a:lnTo>
                      <a:pt x="0" y="23882"/>
                    </a:lnTo>
                    <a:lnTo>
                      <a:pt x="0" y="36947"/>
                    </a:lnTo>
                    <a:lnTo>
                      <a:pt x="0" y="51153"/>
                    </a:lnTo>
                    <a:lnTo>
                      <a:pt x="0" y="66327"/>
                    </a:lnTo>
                    <a:lnTo>
                      <a:pt x="4" y="82257"/>
                    </a:lnTo>
                    <a:lnTo>
                      <a:pt x="179" y="98747"/>
                    </a:lnTo>
                    <a:lnTo>
                      <a:pt x="836" y="115640"/>
                    </a:lnTo>
                    <a:lnTo>
                      <a:pt x="2101" y="132809"/>
                    </a:lnTo>
                    <a:lnTo>
                      <a:pt x="3776" y="150003"/>
                    </a:lnTo>
                    <a:lnTo>
                      <a:pt x="5447" y="166849"/>
                    </a:lnTo>
                    <a:lnTo>
                      <a:pt x="6872" y="183168"/>
                    </a:lnTo>
                    <a:lnTo>
                      <a:pt x="8154" y="198797"/>
                    </a:lnTo>
                    <a:lnTo>
                      <a:pt x="9630" y="213509"/>
                    </a:lnTo>
                    <a:lnTo>
                      <a:pt x="11480" y="227258"/>
                    </a:lnTo>
                    <a:lnTo>
                      <a:pt x="13574" y="239709"/>
                    </a:lnTo>
                    <a:lnTo>
                      <a:pt x="15753" y="251375"/>
                    </a:lnTo>
                    <a:lnTo>
                      <a:pt x="18212" y="263281"/>
                    </a:lnTo>
                    <a:lnTo>
                      <a:pt x="21334" y="277353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8768195" y="4444718"/>
                <a:ext cx="15341" cy="256019"/>
              </a:xfrm>
              <a:custGeom>
                <a:avLst/>
                <a:gdLst/>
                <a:ahLst/>
                <a:cxnLst/>
                <a:rect l="0" t="0" r="0" b="0"/>
                <a:pathLst>
                  <a:path w="15341" h="256019">
                    <a:moveTo>
                      <a:pt x="4673" y="0"/>
                    </a:moveTo>
                    <a:lnTo>
                      <a:pt x="1836" y="9053"/>
                    </a:lnTo>
                    <a:lnTo>
                      <a:pt x="314" y="18807"/>
                    </a:lnTo>
                    <a:lnTo>
                      <a:pt x="0" y="30248"/>
                    </a:lnTo>
                    <a:lnTo>
                      <a:pt x="513" y="43258"/>
                    </a:lnTo>
                    <a:lnTo>
                      <a:pt x="1343" y="57572"/>
                    </a:lnTo>
                    <a:lnTo>
                      <a:pt x="2169" y="72896"/>
                    </a:lnTo>
                    <a:lnTo>
                      <a:pt x="2862" y="88967"/>
                    </a:lnTo>
                    <a:lnTo>
                      <a:pt x="3395" y="105572"/>
                    </a:lnTo>
                    <a:lnTo>
                      <a:pt x="3791" y="122541"/>
                    </a:lnTo>
                    <a:lnTo>
                      <a:pt x="4243" y="139427"/>
                    </a:lnTo>
                    <a:lnTo>
                      <a:pt x="5095" y="155526"/>
                    </a:lnTo>
                    <a:lnTo>
                      <a:pt x="6494" y="170520"/>
                    </a:lnTo>
                    <a:lnTo>
                      <a:pt x="8269" y="184567"/>
                    </a:lnTo>
                    <a:lnTo>
                      <a:pt x="10192" y="199814"/>
                    </a:lnTo>
                    <a:lnTo>
                      <a:pt x="12434" y="220995"/>
                    </a:lnTo>
                    <a:lnTo>
                      <a:pt x="15340" y="256018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8858207" y="4572727"/>
                <a:ext cx="42671" cy="138677"/>
              </a:xfrm>
              <a:custGeom>
                <a:avLst/>
                <a:gdLst/>
                <a:ahLst/>
                <a:cxnLst/>
                <a:rect l="0" t="0" r="0" b="0"/>
                <a:pathLst>
                  <a:path w="42671" h="138677">
                    <a:moveTo>
                      <a:pt x="0" y="0"/>
                    </a:moveTo>
                    <a:lnTo>
                      <a:pt x="2973" y="11821"/>
                    </a:lnTo>
                    <a:lnTo>
                      <a:pt x="5792" y="22449"/>
                    </a:lnTo>
                    <a:lnTo>
                      <a:pt x="8729" y="32887"/>
                    </a:lnTo>
                    <a:lnTo>
                      <a:pt x="11808" y="43324"/>
                    </a:lnTo>
                    <a:lnTo>
                      <a:pt x="15016" y="53804"/>
                    </a:lnTo>
                    <a:lnTo>
                      <a:pt x="18324" y="64331"/>
                    </a:lnTo>
                    <a:lnTo>
                      <a:pt x="21706" y="74897"/>
                    </a:lnTo>
                    <a:lnTo>
                      <a:pt x="25141" y="85493"/>
                    </a:lnTo>
                    <a:lnTo>
                      <a:pt x="28611" y="96097"/>
                    </a:lnTo>
                    <a:lnTo>
                      <a:pt x="31948" y="106242"/>
                    </a:lnTo>
                    <a:lnTo>
                      <a:pt x="35172" y="116018"/>
                    </a:lnTo>
                    <a:lnTo>
                      <a:pt x="38566" y="126283"/>
                    </a:lnTo>
                    <a:lnTo>
                      <a:pt x="42670" y="138676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8858207" y="4562059"/>
                <a:ext cx="106675" cy="341359"/>
              </a:xfrm>
              <a:custGeom>
                <a:avLst/>
                <a:gdLst/>
                <a:ahLst/>
                <a:cxnLst/>
                <a:rect l="0" t="0" r="0" b="0"/>
                <a:pathLst>
                  <a:path w="106675" h="341359">
                    <a:moveTo>
                      <a:pt x="106674" y="0"/>
                    </a:moveTo>
                    <a:lnTo>
                      <a:pt x="103702" y="11822"/>
                    </a:lnTo>
                    <a:lnTo>
                      <a:pt x="100884" y="22449"/>
                    </a:lnTo>
                    <a:lnTo>
                      <a:pt x="97940" y="32896"/>
                    </a:lnTo>
                    <a:lnTo>
                      <a:pt x="94684" y="43684"/>
                    </a:lnTo>
                    <a:lnTo>
                      <a:pt x="90821" y="55478"/>
                    </a:lnTo>
                    <a:lnTo>
                      <a:pt x="86249" y="68535"/>
                    </a:lnTo>
                    <a:lnTo>
                      <a:pt x="81192" y="82450"/>
                    </a:lnTo>
                    <a:lnTo>
                      <a:pt x="76086" y="96386"/>
                    </a:lnTo>
                    <a:lnTo>
                      <a:pt x="71191" y="109846"/>
                    </a:lnTo>
                    <a:lnTo>
                      <a:pt x="66583" y="122694"/>
                    </a:lnTo>
                    <a:lnTo>
                      <a:pt x="62247" y="134976"/>
                    </a:lnTo>
                    <a:lnTo>
                      <a:pt x="58130" y="146799"/>
                    </a:lnTo>
                    <a:lnTo>
                      <a:pt x="54181" y="158277"/>
                    </a:lnTo>
                    <a:lnTo>
                      <a:pt x="50353" y="169504"/>
                    </a:lnTo>
                    <a:lnTo>
                      <a:pt x="46611" y="180554"/>
                    </a:lnTo>
                    <a:lnTo>
                      <a:pt x="42929" y="191481"/>
                    </a:lnTo>
                    <a:lnTo>
                      <a:pt x="39289" y="202324"/>
                    </a:lnTo>
                    <a:lnTo>
                      <a:pt x="35674" y="213114"/>
                    </a:lnTo>
                    <a:lnTo>
                      <a:pt x="32080" y="224036"/>
                    </a:lnTo>
                    <a:lnTo>
                      <a:pt x="28499" y="235413"/>
                    </a:lnTo>
                    <a:lnTo>
                      <a:pt x="24926" y="247386"/>
                    </a:lnTo>
                    <a:lnTo>
                      <a:pt x="21359" y="259927"/>
                    </a:lnTo>
                    <a:lnTo>
                      <a:pt x="17794" y="272937"/>
                    </a:lnTo>
                    <a:lnTo>
                      <a:pt x="14238" y="286288"/>
                    </a:lnTo>
                    <a:lnTo>
                      <a:pt x="10841" y="299267"/>
                    </a:lnTo>
                    <a:lnTo>
                      <a:pt x="7571" y="311866"/>
                    </a:lnTo>
                    <a:lnTo>
                      <a:pt x="4141" y="325189"/>
                    </a:lnTo>
                    <a:lnTo>
                      <a:pt x="0" y="341358"/>
                    </a:lnTo>
                  </a:path>
                </a:pathLst>
              </a:custGeom>
              <a:ln w="3860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4" name="Group 173"/>
          <p:cNvGrpSpPr/>
          <p:nvPr/>
        </p:nvGrpSpPr>
        <p:grpSpPr>
          <a:xfrm>
            <a:off x="1200785" y="5005017"/>
            <a:ext cx="1468575" cy="1046041"/>
            <a:chOff x="1200785" y="5005017"/>
            <a:chExt cx="1468575" cy="1046041"/>
          </a:xfrm>
        </p:grpSpPr>
        <p:sp>
          <p:nvSpPr>
            <p:cNvPr id="162" name="Freeform 161"/>
            <p:cNvSpPr/>
            <p:nvPr/>
          </p:nvSpPr>
          <p:spPr>
            <a:xfrm>
              <a:off x="1317751" y="5154316"/>
              <a:ext cx="12997" cy="519851"/>
            </a:xfrm>
            <a:custGeom>
              <a:avLst/>
              <a:gdLst/>
              <a:ahLst/>
              <a:cxnLst/>
              <a:rect l="0" t="0" r="0" b="0"/>
              <a:pathLst>
                <a:path w="12997" h="519851">
                  <a:moveTo>
                    <a:pt x="12996" y="0"/>
                  </a:moveTo>
                  <a:lnTo>
                    <a:pt x="9457" y="14485"/>
                  </a:lnTo>
                  <a:lnTo>
                    <a:pt x="6813" y="28223"/>
                  </a:lnTo>
                  <a:lnTo>
                    <a:pt x="4840" y="42535"/>
                  </a:lnTo>
                  <a:lnTo>
                    <a:pt x="3596" y="57332"/>
                  </a:lnTo>
                  <a:lnTo>
                    <a:pt x="3349" y="72160"/>
                  </a:lnTo>
                  <a:lnTo>
                    <a:pt x="4153" y="86735"/>
                  </a:lnTo>
                  <a:lnTo>
                    <a:pt x="5681" y="101176"/>
                  </a:lnTo>
                  <a:lnTo>
                    <a:pt x="7365" y="115887"/>
                  </a:lnTo>
                  <a:lnTo>
                    <a:pt x="8858" y="131085"/>
                  </a:lnTo>
                  <a:lnTo>
                    <a:pt x="10045" y="146793"/>
                  </a:lnTo>
                  <a:lnTo>
                    <a:pt x="10934" y="162942"/>
                  </a:lnTo>
                  <a:lnTo>
                    <a:pt x="11574" y="179439"/>
                  </a:lnTo>
                  <a:lnTo>
                    <a:pt x="12025" y="196399"/>
                  </a:lnTo>
                  <a:lnTo>
                    <a:pt x="12337" y="214128"/>
                  </a:lnTo>
                  <a:lnTo>
                    <a:pt x="12546" y="232724"/>
                  </a:lnTo>
                  <a:lnTo>
                    <a:pt x="12478" y="251908"/>
                  </a:lnTo>
                  <a:lnTo>
                    <a:pt x="11776" y="271146"/>
                  </a:lnTo>
                  <a:lnTo>
                    <a:pt x="10301" y="290133"/>
                  </a:lnTo>
                  <a:lnTo>
                    <a:pt x="8305" y="309181"/>
                  </a:lnTo>
                  <a:lnTo>
                    <a:pt x="6301" y="329070"/>
                  </a:lnTo>
                  <a:lnTo>
                    <a:pt x="4589" y="350169"/>
                  </a:lnTo>
                  <a:lnTo>
                    <a:pt x="3253" y="372060"/>
                  </a:lnTo>
                  <a:lnTo>
                    <a:pt x="2265" y="393791"/>
                  </a:lnTo>
                  <a:lnTo>
                    <a:pt x="1558" y="414800"/>
                  </a:lnTo>
                  <a:lnTo>
                    <a:pt x="1061" y="434693"/>
                  </a:lnTo>
                  <a:lnTo>
                    <a:pt x="664" y="455254"/>
                  </a:lnTo>
                  <a:lnTo>
                    <a:pt x="330" y="481043"/>
                  </a:lnTo>
                  <a:lnTo>
                    <a:pt x="0" y="519850"/>
                  </a:lnTo>
                </a:path>
              </a:pathLst>
            </a:custGeom>
            <a:ln w="4702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200785" y="5005017"/>
              <a:ext cx="320219" cy="409225"/>
            </a:xfrm>
            <a:custGeom>
              <a:avLst/>
              <a:gdLst/>
              <a:ahLst/>
              <a:cxnLst/>
              <a:rect l="0" t="0" r="0" b="0"/>
              <a:pathLst>
                <a:path w="320219" h="409225">
                  <a:moveTo>
                    <a:pt x="0" y="84318"/>
                  </a:moveTo>
                  <a:lnTo>
                    <a:pt x="7243" y="69998"/>
                  </a:lnTo>
                  <a:lnTo>
                    <a:pt x="14111" y="57841"/>
                  </a:lnTo>
                  <a:lnTo>
                    <a:pt x="21281" y="46731"/>
                  </a:lnTo>
                  <a:lnTo>
                    <a:pt x="29213" y="36524"/>
                  </a:lnTo>
                  <a:lnTo>
                    <a:pt x="38628" y="27416"/>
                  </a:lnTo>
                  <a:lnTo>
                    <a:pt x="49785" y="19435"/>
                  </a:lnTo>
                  <a:lnTo>
                    <a:pt x="62746" y="12638"/>
                  </a:lnTo>
                  <a:lnTo>
                    <a:pt x="77588" y="7199"/>
                  </a:lnTo>
                  <a:lnTo>
                    <a:pt x="94146" y="3093"/>
                  </a:lnTo>
                  <a:lnTo>
                    <a:pt x="111706" y="524"/>
                  </a:lnTo>
                  <a:lnTo>
                    <a:pt x="129178" y="0"/>
                  </a:lnTo>
                  <a:lnTo>
                    <a:pt x="145949" y="1616"/>
                  </a:lnTo>
                  <a:lnTo>
                    <a:pt x="161872" y="5107"/>
                  </a:lnTo>
                  <a:lnTo>
                    <a:pt x="177026" y="10084"/>
                  </a:lnTo>
                  <a:lnTo>
                    <a:pt x="191557" y="16182"/>
                  </a:lnTo>
                  <a:lnTo>
                    <a:pt x="205418" y="23496"/>
                  </a:lnTo>
                  <a:lnTo>
                    <a:pt x="218357" y="32549"/>
                  </a:lnTo>
                  <a:lnTo>
                    <a:pt x="230314" y="43484"/>
                  </a:lnTo>
                  <a:lnTo>
                    <a:pt x="241401" y="56100"/>
                  </a:lnTo>
                  <a:lnTo>
                    <a:pt x="251796" y="70059"/>
                  </a:lnTo>
                  <a:lnTo>
                    <a:pt x="261664" y="85024"/>
                  </a:lnTo>
                  <a:lnTo>
                    <a:pt x="270950" y="100512"/>
                  </a:lnTo>
                  <a:lnTo>
                    <a:pt x="279384" y="115927"/>
                  </a:lnTo>
                  <a:lnTo>
                    <a:pt x="286889" y="130966"/>
                  </a:lnTo>
                  <a:lnTo>
                    <a:pt x="293561" y="145956"/>
                  </a:lnTo>
                  <a:lnTo>
                    <a:pt x="299566" y="161707"/>
                  </a:lnTo>
                  <a:lnTo>
                    <a:pt x="305064" y="178615"/>
                  </a:lnTo>
                  <a:lnTo>
                    <a:pt x="309992" y="196480"/>
                  </a:lnTo>
                  <a:lnTo>
                    <a:pt x="314076" y="214742"/>
                  </a:lnTo>
                  <a:lnTo>
                    <a:pt x="317231" y="233013"/>
                  </a:lnTo>
                  <a:lnTo>
                    <a:pt x="319350" y="250932"/>
                  </a:lnTo>
                  <a:lnTo>
                    <a:pt x="320218" y="268081"/>
                  </a:lnTo>
                  <a:lnTo>
                    <a:pt x="319827" y="284319"/>
                  </a:lnTo>
                  <a:lnTo>
                    <a:pt x="317954" y="299721"/>
                  </a:lnTo>
                  <a:lnTo>
                    <a:pt x="314070" y="314442"/>
                  </a:lnTo>
                  <a:lnTo>
                    <a:pt x="308066" y="328638"/>
                  </a:lnTo>
                  <a:lnTo>
                    <a:pt x="299997" y="342044"/>
                  </a:lnTo>
                  <a:lnTo>
                    <a:pt x="289865" y="354012"/>
                  </a:lnTo>
                  <a:lnTo>
                    <a:pt x="277900" y="364304"/>
                  </a:lnTo>
                  <a:lnTo>
                    <a:pt x="264968" y="373116"/>
                  </a:lnTo>
                  <a:lnTo>
                    <a:pt x="251058" y="381868"/>
                  </a:lnTo>
                  <a:lnTo>
                    <a:pt x="233574" y="392705"/>
                  </a:lnTo>
                  <a:lnTo>
                    <a:pt x="207939" y="409224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48811" y="5505215"/>
              <a:ext cx="140080" cy="204388"/>
            </a:xfrm>
            <a:custGeom>
              <a:avLst/>
              <a:gdLst/>
              <a:ahLst/>
              <a:cxnLst/>
              <a:rect l="0" t="0" r="0" b="0"/>
              <a:pathLst>
                <a:path w="140080" h="204388">
                  <a:moveTo>
                    <a:pt x="80849" y="25992"/>
                  </a:moveTo>
                  <a:lnTo>
                    <a:pt x="70068" y="22701"/>
                  </a:lnTo>
                  <a:lnTo>
                    <a:pt x="60555" y="22428"/>
                  </a:lnTo>
                  <a:lnTo>
                    <a:pt x="51424" y="25250"/>
                  </a:lnTo>
                  <a:lnTo>
                    <a:pt x="42674" y="30681"/>
                  </a:lnTo>
                  <a:lnTo>
                    <a:pt x="34613" y="38211"/>
                  </a:lnTo>
                  <a:lnTo>
                    <a:pt x="27365" y="47348"/>
                  </a:lnTo>
                  <a:lnTo>
                    <a:pt x="20866" y="57664"/>
                  </a:lnTo>
                  <a:lnTo>
                    <a:pt x="14977" y="68819"/>
                  </a:lnTo>
                  <a:lnTo>
                    <a:pt x="9564" y="80561"/>
                  </a:lnTo>
                  <a:lnTo>
                    <a:pt x="4902" y="92709"/>
                  </a:lnTo>
                  <a:lnTo>
                    <a:pt x="1653" y="105133"/>
                  </a:lnTo>
                  <a:lnTo>
                    <a:pt x="63" y="117744"/>
                  </a:lnTo>
                  <a:lnTo>
                    <a:pt x="0" y="130482"/>
                  </a:lnTo>
                  <a:lnTo>
                    <a:pt x="1178" y="143306"/>
                  </a:lnTo>
                  <a:lnTo>
                    <a:pt x="3306" y="156175"/>
                  </a:lnTo>
                  <a:lnTo>
                    <a:pt x="6533" y="168668"/>
                  </a:lnTo>
                  <a:lnTo>
                    <a:pt x="11418" y="180012"/>
                  </a:lnTo>
                  <a:lnTo>
                    <a:pt x="18132" y="189863"/>
                  </a:lnTo>
                  <a:lnTo>
                    <a:pt x="26489" y="197690"/>
                  </a:lnTo>
                  <a:lnTo>
                    <a:pt x="36167" y="202600"/>
                  </a:lnTo>
                  <a:lnTo>
                    <a:pt x="46833" y="204387"/>
                  </a:lnTo>
                  <a:lnTo>
                    <a:pt x="58010" y="203412"/>
                  </a:lnTo>
                  <a:lnTo>
                    <a:pt x="69109" y="200235"/>
                  </a:lnTo>
                  <a:lnTo>
                    <a:pt x="79807" y="195403"/>
                  </a:lnTo>
                  <a:lnTo>
                    <a:pt x="89833" y="189173"/>
                  </a:lnTo>
                  <a:lnTo>
                    <a:pt x="98855" y="181516"/>
                  </a:lnTo>
                  <a:lnTo>
                    <a:pt x="106799" y="172533"/>
                  </a:lnTo>
                  <a:lnTo>
                    <a:pt x="113786" y="162444"/>
                  </a:lnTo>
                  <a:lnTo>
                    <a:pt x="120014" y="151502"/>
                  </a:lnTo>
                  <a:lnTo>
                    <a:pt x="125666" y="139927"/>
                  </a:lnTo>
                  <a:lnTo>
                    <a:pt x="130698" y="127698"/>
                  </a:lnTo>
                  <a:lnTo>
                    <a:pt x="134855" y="114569"/>
                  </a:lnTo>
                  <a:lnTo>
                    <a:pt x="138052" y="100490"/>
                  </a:lnTo>
                  <a:lnTo>
                    <a:pt x="139990" y="85972"/>
                  </a:lnTo>
                  <a:lnTo>
                    <a:pt x="140079" y="71946"/>
                  </a:lnTo>
                  <a:lnTo>
                    <a:pt x="138174" y="58909"/>
                  </a:lnTo>
                  <a:lnTo>
                    <a:pt x="134641" y="47049"/>
                  </a:lnTo>
                  <a:lnTo>
                    <a:pt x="129666" y="35175"/>
                  </a:lnTo>
                  <a:lnTo>
                    <a:pt x="121432" y="20870"/>
                  </a:lnTo>
                  <a:lnTo>
                    <a:pt x="106842" y="0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746626" y="5193305"/>
              <a:ext cx="12998" cy="506854"/>
            </a:xfrm>
            <a:custGeom>
              <a:avLst/>
              <a:gdLst/>
              <a:ahLst/>
              <a:cxnLst/>
              <a:rect l="0" t="0" r="0" b="0"/>
              <a:pathLst>
                <a:path w="12998" h="506854">
                  <a:moveTo>
                    <a:pt x="0" y="0"/>
                  </a:moveTo>
                  <a:lnTo>
                    <a:pt x="0" y="18273"/>
                  </a:lnTo>
                  <a:lnTo>
                    <a:pt x="0" y="37024"/>
                  </a:lnTo>
                  <a:lnTo>
                    <a:pt x="0" y="58105"/>
                  </a:lnTo>
                  <a:lnTo>
                    <a:pt x="0" y="80820"/>
                  </a:lnTo>
                  <a:lnTo>
                    <a:pt x="0" y="103673"/>
                  </a:lnTo>
                  <a:lnTo>
                    <a:pt x="0" y="125777"/>
                  </a:lnTo>
                  <a:lnTo>
                    <a:pt x="0" y="147476"/>
                  </a:lnTo>
                  <a:lnTo>
                    <a:pt x="0" y="169974"/>
                  </a:lnTo>
                  <a:lnTo>
                    <a:pt x="0" y="193913"/>
                  </a:lnTo>
                  <a:lnTo>
                    <a:pt x="0" y="218754"/>
                  </a:lnTo>
                  <a:lnTo>
                    <a:pt x="0" y="243149"/>
                  </a:lnTo>
                  <a:lnTo>
                    <a:pt x="6" y="266342"/>
                  </a:lnTo>
                  <a:lnTo>
                    <a:pt x="220" y="288592"/>
                  </a:lnTo>
                  <a:lnTo>
                    <a:pt x="1020" y="310815"/>
                  </a:lnTo>
                  <a:lnTo>
                    <a:pt x="2561" y="333570"/>
                  </a:lnTo>
                  <a:lnTo>
                    <a:pt x="4601" y="356615"/>
                  </a:lnTo>
                  <a:lnTo>
                    <a:pt x="6636" y="379138"/>
                  </a:lnTo>
                  <a:lnTo>
                    <a:pt x="8368" y="400687"/>
                  </a:lnTo>
                  <a:lnTo>
                    <a:pt x="9719" y="420947"/>
                  </a:lnTo>
                  <a:lnTo>
                    <a:pt x="10865" y="441796"/>
                  </a:lnTo>
                  <a:lnTo>
                    <a:pt x="11900" y="467820"/>
                  </a:lnTo>
                  <a:lnTo>
                    <a:pt x="12997" y="506853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02581" y="5557199"/>
              <a:ext cx="12997" cy="129964"/>
            </a:xfrm>
            <a:custGeom>
              <a:avLst/>
              <a:gdLst/>
              <a:ahLst/>
              <a:cxnLst/>
              <a:rect l="0" t="0" r="0" b="0"/>
              <a:pathLst>
                <a:path w="12997" h="129964">
                  <a:moveTo>
                    <a:pt x="0" y="0"/>
                  </a:moveTo>
                  <a:lnTo>
                    <a:pt x="0" y="14568"/>
                  </a:lnTo>
                  <a:lnTo>
                    <a:pt x="0" y="29096"/>
                  </a:lnTo>
                  <a:lnTo>
                    <a:pt x="6" y="44991"/>
                  </a:lnTo>
                  <a:lnTo>
                    <a:pt x="255" y="61546"/>
                  </a:lnTo>
                  <a:lnTo>
                    <a:pt x="1368" y="78911"/>
                  </a:lnTo>
                  <a:lnTo>
                    <a:pt x="4822" y="99995"/>
                  </a:lnTo>
                  <a:lnTo>
                    <a:pt x="12996" y="129963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902581" y="5336264"/>
              <a:ext cx="1" cy="25993"/>
            </a:xfrm>
            <a:custGeom>
              <a:avLst/>
              <a:gdLst/>
              <a:ahLst/>
              <a:cxnLst/>
              <a:rect l="0" t="0" r="0" b="0"/>
              <a:pathLst>
                <a:path w="1" h="25993">
                  <a:moveTo>
                    <a:pt x="0" y="0"/>
                  </a:moveTo>
                  <a:lnTo>
                    <a:pt x="0" y="25992"/>
                  </a:lnTo>
                </a:path>
              </a:pathLst>
            </a:custGeom>
            <a:ln w="4702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039846" y="5219298"/>
              <a:ext cx="18691" cy="480861"/>
            </a:xfrm>
            <a:custGeom>
              <a:avLst/>
              <a:gdLst/>
              <a:ahLst/>
              <a:cxnLst/>
              <a:rect l="0" t="0" r="0" b="0"/>
              <a:pathLst>
                <a:path w="18691" h="480861">
                  <a:moveTo>
                    <a:pt x="5694" y="0"/>
                  </a:moveTo>
                  <a:lnTo>
                    <a:pt x="2238" y="14402"/>
                  </a:lnTo>
                  <a:lnTo>
                    <a:pt x="384" y="27349"/>
                  </a:lnTo>
                  <a:lnTo>
                    <a:pt x="0" y="40089"/>
                  </a:lnTo>
                  <a:lnTo>
                    <a:pt x="625" y="53658"/>
                  </a:lnTo>
                  <a:lnTo>
                    <a:pt x="1637" y="69627"/>
                  </a:lnTo>
                  <a:lnTo>
                    <a:pt x="2644" y="88622"/>
                  </a:lnTo>
                  <a:lnTo>
                    <a:pt x="3488" y="109868"/>
                  </a:lnTo>
                  <a:lnTo>
                    <a:pt x="4138" y="131716"/>
                  </a:lnTo>
                  <a:lnTo>
                    <a:pt x="4614" y="153126"/>
                  </a:lnTo>
                  <a:lnTo>
                    <a:pt x="4953" y="173730"/>
                  </a:lnTo>
                  <a:lnTo>
                    <a:pt x="5190" y="193522"/>
                  </a:lnTo>
                  <a:lnTo>
                    <a:pt x="5353" y="212633"/>
                  </a:lnTo>
                  <a:lnTo>
                    <a:pt x="5464" y="231218"/>
                  </a:lnTo>
                  <a:lnTo>
                    <a:pt x="5540" y="249418"/>
                  </a:lnTo>
                  <a:lnTo>
                    <a:pt x="5591" y="267344"/>
                  </a:lnTo>
                  <a:lnTo>
                    <a:pt x="5625" y="285079"/>
                  </a:lnTo>
                  <a:lnTo>
                    <a:pt x="5647" y="302683"/>
                  </a:lnTo>
                  <a:lnTo>
                    <a:pt x="5669" y="320202"/>
                  </a:lnTo>
                  <a:lnTo>
                    <a:pt x="5892" y="337868"/>
                  </a:lnTo>
                  <a:lnTo>
                    <a:pt x="6699" y="356081"/>
                  </a:lnTo>
                  <a:lnTo>
                    <a:pt x="8246" y="374995"/>
                  </a:lnTo>
                  <a:lnTo>
                    <a:pt x="10299" y="394116"/>
                  </a:lnTo>
                  <a:lnTo>
                    <a:pt x="12556" y="414549"/>
                  </a:lnTo>
                  <a:lnTo>
                    <a:pt x="15217" y="440851"/>
                  </a:lnTo>
                  <a:lnTo>
                    <a:pt x="18690" y="480860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967562" y="5401245"/>
              <a:ext cx="181948" cy="51985"/>
            </a:xfrm>
            <a:custGeom>
              <a:avLst/>
              <a:gdLst/>
              <a:ahLst/>
              <a:cxnLst/>
              <a:rect l="0" t="0" r="0" b="0"/>
              <a:pathLst>
                <a:path w="181948" h="51985">
                  <a:moveTo>
                    <a:pt x="181947" y="0"/>
                  </a:moveTo>
                  <a:lnTo>
                    <a:pt x="171083" y="3621"/>
                  </a:lnTo>
                  <a:lnTo>
                    <a:pt x="160780" y="7056"/>
                  </a:lnTo>
                  <a:lnTo>
                    <a:pt x="150043" y="10635"/>
                  </a:lnTo>
                  <a:lnTo>
                    <a:pt x="138784" y="14388"/>
                  </a:lnTo>
                  <a:lnTo>
                    <a:pt x="127064" y="18295"/>
                  </a:lnTo>
                  <a:lnTo>
                    <a:pt x="114976" y="22324"/>
                  </a:lnTo>
                  <a:lnTo>
                    <a:pt x="102615" y="26444"/>
                  </a:lnTo>
                  <a:lnTo>
                    <a:pt x="90057" y="30630"/>
                  </a:lnTo>
                  <a:lnTo>
                    <a:pt x="77365" y="34857"/>
                  </a:lnTo>
                  <a:lnTo>
                    <a:pt x="64669" y="38923"/>
                  </a:lnTo>
                  <a:lnTo>
                    <a:pt x="50660" y="42850"/>
                  </a:lnTo>
                  <a:lnTo>
                    <a:pt x="31349" y="46984"/>
                  </a:lnTo>
                  <a:lnTo>
                    <a:pt x="0" y="51984"/>
                  </a:lnTo>
                </a:path>
              </a:pathLst>
            </a:custGeom>
            <a:ln w="4702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175502" y="5421213"/>
              <a:ext cx="181948" cy="245488"/>
            </a:xfrm>
            <a:custGeom>
              <a:avLst/>
              <a:gdLst/>
              <a:ahLst/>
              <a:cxnLst/>
              <a:rect l="0" t="0" r="0" b="0"/>
              <a:pathLst>
                <a:path w="181948" h="245488">
                  <a:moveTo>
                    <a:pt x="0" y="122991"/>
                  </a:moveTo>
                  <a:lnTo>
                    <a:pt x="10864" y="119369"/>
                  </a:lnTo>
                  <a:lnTo>
                    <a:pt x="21167" y="115935"/>
                  </a:lnTo>
                  <a:lnTo>
                    <a:pt x="31900" y="112349"/>
                  </a:lnTo>
                  <a:lnTo>
                    <a:pt x="42945" y="108383"/>
                  </a:lnTo>
                  <a:lnTo>
                    <a:pt x="53865" y="103676"/>
                  </a:lnTo>
                  <a:lnTo>
                    <a:pt x="64405" y="98089"/>
                  </a:lnTo>
                  <a:lnTo>
                    <a:pt x="74513" y="91289"/>
                  </a:lnTo>
                  <a:lnTo>
                    <a:pt x="84237" y="82667"/>
                  </a:lnTo>
                  <a:lnTo>
                    <a:pt x="93639" y="72068"/>
                  </a:lnTo>
                  <a:lnTo>
                    <a:pt x="102189" y="59908"/>
                  </a:lnTo>
                  <a:lnTo>
                    <a:pt x="108816" y="46920"/>
                  </a:lnTo>
                  <a:lnTo>
                    <a:pt x="113075" y="33638"/>
                  </a:lnTo>
                  <a:lnTo>
                    <a:pt x="114721" y="21127"/>
                  </a:lnTo>
                  <a:lnTo>
                    <a:pt x="113394" y="11004"/>
                  </a:lnTo>
                  <a:lnTo>
                    <a:pt x="109211" y="3946"/>
                  </a:lnTo>
                  <a:lnTo>
                    <a:pt x="102825" y="196"/>
                  </a:lnTo>
                  <a:lnTo>
                    <a:pt x="95158" y="0"/>
                  </a:lnTo>
                  <a:lnTo>
                    <a:pt x="86859" y="3115"/>
                  </a:lnTo>
                  <a:lnTo>
                    <a:pt x="78280" y="8967"/>
                  </a:lnTo>
                  <a:lnTo>
                    <a:pt x="69594" y="16921"/>
                  </a:lnTo>
                  <a:lnTo>
                    <a:pt x="60880" y="26419"/>
                  </a:lnTo>
                  <a:lnTo>
                    <a:pt x="52374" y="37015"/>
                  </a:lnTo>
                  <a:lnTo>
                    <a:pt x="44463" y="48378"/>
                  </a:lnTo>
                  <a:lnTo>
                    <a:pt x="37309" y="60269"/>
                  </a:lnTo>
                  <a:lnTo>
                    <a:pt x="30872" y="72519"/>
                  </a:lnTo>
                  <a:lnTo>
                    <a:pt x="25024" y="85014"/>
                  </a:lnTo>
                  <a:lnTo>
                    <a:pt x="19631" y="97681"/>
                  </a:lnTo>
                  <a:lnTo>
                    <a:pt x="14773" y="110666"/>
                  </a:lnTo>
                  <a:lnTo>
                    <a:pt x="10735" y="124312"/>
                  </a:lnTo>
                  <a:lnTo>
                    <a:pt x="7617" y="138743"/>
                  </a:lnTo>
                  <a:lnTo>
                    <a:pt x="5733" y="153499"/>
                  </a:lnTo>
                  <a:lnTo>
                    <a:pt x="5679" y="167685"/>
                  </a:lnTo>
                  <a:lnTo>
                    <a:pt x="7614" y="180835"/>
                  </a:lnTo>
                  <a:lnTo>
                    <a:pt x="11320" y="192907"/>
                  </a:lnTo>
                  <a:lnTo>
                    <a:pt x="16443" y="204053"/>
                  </a:lnTo>
                  <a:lnTo>
                    <a:pt x="22639" y="214464"/>
                  </a:lnTo>
                  <a:lnTo>
                    <a:pt x="30020" y="223926"/>
                  </a:lnTo>
                  <a:lnTo>
                    <a:pt x="39116" y="231830"/>
                  </a:lnTo>
                  <a:lnTo>
                    <a:pt x="50075" y="237967"/>
                  </a:lnTo>
                  <a:lnTo>
                    <a:pt x="62497" y="242300"/>
                  </a:lnTo>
                  <a:lnTo>
                    <a:pt x="75670" y="244756"/>
                  </a:lnTo>
                  <a:lnTo>
                    <a:pt x="89097" y="245487"/>
                  </a:lnTo>
                  <a:lnTo>
                    <a:pt x="102337" y="244598"/>
                  </a:lnTo>
                  <a:lnTo>
                    <a:pt x="114921" y="242042"/>
                  </a:lnTo>
                  <a:lnTo>
                    <a:pt x="126666" y="237960"/>
                  </a:lnTo>
                  <a:lnTo>
                    <a:pt x="137487" y="233003"/>
                  </a:lnTo>
                  <a:lnTo>
                    <a:pt x="148470" y="227735"/>
                  </a:lnTo>
                  <a:lnTo>
                    <a:pt x="161956" y="221699"/>
                  </a:lnTo>
                  <a:lnTo>
                    <a:pt x="181947" y="213964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377748" y="5167312"/>
              <a:ext cx="31687" cy="506855"/>
            </a:xfrm>
            <a:custGeom>
              <a:avLst/>
              <a:gdLst/>
              <a:ahLst/>
              <a:cxnLst/>
              <a:rect l="0" t="0" r="0" b="0"/>
              <a:pathLst>
                <a:path w="31687" h="506855">
                  <a:moveTo>
                    <a:pt x="5694" y="0"/>
                  </a:moveTo>
                  <a:lnTo>
                    <a:pt x="2238" y="14651"/>
                  </a:lnTo>
                  <a:lnTo>
                    <a:pt x="384" y="29969"/>
                  </a:lnTo>
                  <a:lnTo>
                    <a:pt x="0" y="47476"/>
                  </a:lnTo>
                  <a:lnTo>
                    <a:pt x="625" y="66652"/>
                  </a:lnTo>
                  <a:lnTo>
                    <a:pt x="1637" y="86397"/>
                  </a:lnTo>
                  <a:lnTo>
                    <a:pt x="2649" y="106003"/>
                  </a:lnTo>
                  <a:lnTo>
                    <a:pt x="3707" y="125195"/>
                  </a:lnTo>
                  <a:lnTo>
                    <a:pt x="5157" y="143941"/>
                  </a:lnTo>
                  <a:lnTo>
                    <a:pt x="7175" y="162301"/>
                  </a:lnTo>
                  <a:lnTo>
                    <a:pt x="9554" y="180361"/>
                  </a:lnTo>
                  <a:lnTo>
                    <a:pt x="11825" y="198197"/>
                  </a:lnTo>
                  <a:lnTo>
                    <a:pt x="13719" y="215874"/>
                  </a:lnTo>
                  <a:lnTo>
                    <a:pt x="15179" y="233441"/>
                  </a:lnTo>
                  <a:lnTo>
                    <a:pt x="16252" y="250931"/>
                  </a:lnTo>
                  <a:lnTo>
                    <a:pt x="17017" y="268369"/>
                  </a:lnTo>
                  <a:lnTo>
                    <a:pt x="17551" y="285770"/>
                  </a:lnTo>
                  <a:lnTo>
                    <a:pt x="17919" y="303148"/>
                  </a:lnTo>
                  <a:lnTo>
                    <a:pt x="18176" y="320520"/>
                  </a:lnTo>
                  <a:lnTo>
                    <a:pt x="18559" y="338297"/>
                  </a:lnTo>
                  <a:lnTo>
                    <a:pt x="19475" y="357241"/>
                  </a:lnTo>
                  <a:lnTo>
                    <a:pt x="21094" y="377654"/>
                  </a:lnTo>
                  <a:lnTo>
                    <a:pt x="23197" y="399045"/>
                  </a:lnTo>
                  <a:lnTo>
                    <a:pt x="25492" y="422821"/>
                  </a:lnTo>
                  <a:lnTo>
                    <a:pt x="28184" y="455217"/>
                  </a:lnTo>
                  <a:lnTo>
                    <a:pt x="31686" y="506854"/>
                  </a:lnTo>
                </a:path>
              </a:pathLst>
            </a:custGeom>
            <a:ln w="4702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513404" y="5492219"/>
              <a:ext cx="51986" cy="90974"/>
            </a:xfrm>
            <a:custGeom>
              <a:avLst/>
              <a:gdLst/>
              <a:ahLst/>
              <a:cxnLst/>
              <a:rect l="0" t="0" r="0" b="0"/>
              <a:pathLst>
                <a:path w="51986" h="90974">
                  <a:moveTo>
                    <a:pt x="0" y="0"/>
                  </a:moveTo>
                  <a:lnTo>
                    <a:pt x="3704" y="10781"/>
                  </a:lnTo>
                  <a:lnTo>
                    <a:pt x="7929" y="20293"/>
                  </a:lnTo>
                  <a:lnTo>
                    <a:pt x="13103" y="29431"/>
                  </a:lnTo>
                  <a:lnTo>
                    <a:pt x="18998" y="38496"/>
                  </a:lnTo>
                  <a:lnTo>
                    <a:pt x="25887" y="48913"/>
                  </a:lnTo>
                  <a:lnTo>
                    <a:pt x="35755" y="64363"/>
                  </a:lnTo>
                  <a:lnTo>
                    <a:pt x="51985" y="90973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474416" y="5388248"/>
              <a:ext cx="194944" cy="662810"/>
            </a:xfrm>
            <a:custGeom>
              <a:avLst/>
              <a:gdLst/>
              <a:ahLst/>
              <a:cxnLst/>
              <a:rect l="0" t="0" r="0" b="0"/>
              <a:pathLst>
                <a:path w="194944" h="662810">
                  <a:moveTo>
                    <a:pt x="194943" y="0"/>
                  </a:moveTo>
                  <a:lnTo>
                    <a:pt x="191321" y="10865"/>
                  </a:lnTo>
                  <a:lnTo>
                    <a:pt x="187887" y="21168"/>
                  </a:lnTo>
                  <a:lnTo>
                    <a:pt x="184302" y="31916"/>
                  </a:lnTo>
                  <a:lnTo>
                    <a:pt x="180336" y="43601"/>
                  </a:lnTo>
                  <a:lnTo>
                    <a:pt x="175629" y="56923"/>
                  </a:lnTo>
                  <a:lnTo>
                    <a:pt x="170059" y="72099"/>
                  </a:lnTo>
                  <a:lnTo>
                    <a:pt x="163898" y="88753"/>
                  </a:lnTo>
                  <a:lnTo>
                    <a:pt x="157677" y="106181"/>
                  </a:lnTo>
                  <a:lnTo>
                    <a:pt x="151714" y="123882"/>
                  </a:lnTo>
                  <a:lnTo>
                    <a:pt x="146100" y="141414"/>
                  </a:lnTo>
                  <a:lnTo>
                    <a:pt x="140816" y="158302"/>
                  </a:lnTo>
                  <a:lnTo>
                    <a:pt x="135801" y="174377"/>
                  </a:lnTo>
                  <a:lnTo>
                    <a:pt x="130990" y="190087"/>
                  </a:lnTo>
                  <a:lnTo>
                    <a:pt x="126327" y="206330"/>
                  </a:lnTo>
                  <a:lnTo>
                    <a:pt x="121768" y="223572"/>
                  </a:lnTo>
                  <a:lnTo>
                    <a:pt x="117282" y="241663"/>
                  </a:lnTo>
                  <a:lnTo>
                    <a:pt x="112846" y="260078"/>
                  </a:lnTo>
                  <a:lnTo>
                    <a:pt x="108438" y="278469"/>
                  </a:lnTo>
                  <a:lnTo>
                    <a:pt x="103845" y="297096"/>
                  </a:lnTo>
                  <a:lnTo>
                    <a:pt x="98681" y="316692"/>
                  </a:lnTo>
                  <a:lnTo>
                    <a:pt x="92787" y="337596"/>
                  </a:lnTo>
                  <a:lnTo>
                    <a:pt x="86400" y="359564"/>
                  </a:lnTo>
                  <a:lnTo>
                    <a:pt x="80024" y="382003"/>
                  </a:lnTo>
                  <a:lnTo>
                    <a:pt x="73949" y="404513"/>
                  </a:lnTo>
                  <a:lnTo>
                    <a:pt x="68050" y="427120"/>
                  </a:lnTo>
                  <a:lnTo>
                    <a:pt x="61918" y="450154"/>
                  </a:lnTo>
                  <a:lnTo>
                    <a:pt x="55329" y="473776"/>
                  </a:lnTo>
                  <a:lnTo>
                    <a:pt x="48455" y="497567"/>
                  </a:lnTo>
                  <a:lnTo>
                    <a:pt x="41743" y="520676"/>
                  </a:lnTo>
                  <a:lnTo>
                    <a:pt x="35443" y="542662"/>
                  </a:lnTo>
                  <a:lnTo>
                    <a:pt x="29601" y="563305"/>
                  </a:lnTo>
                  <a:lnTo>
                    <a:pt x="24164" y="582398"/>
                  </a:lnTo>
                  <a:lnTo>
                    <a:pt x="19051" y="599976"/>
                  </a:lnTo>
                  <a:lnTo>
                    <a:pt x="14367" y="615723"/>
                  </a:lnTo>
                  <a:lnTo>
                    <a:pt x="9948" y="630396"/>
                  </a:lnTo>
                  <a:lnTo>
                    <a:pt x="5403" y="645286"/>
                  </a:lnTo>
                  <a:lnTo>
                    <a:pt x="0" y="662809"/>
                  </a:lnTo>
                </a:path>
              </a:pathLst>
            </a:custGeom>
            <a:ln w="4703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4232667" y="5005017"/>
            <a:ext cx="1671899" cy="1046041"/>
            <a:chOff x="4232667" y="5005017"/>
            <a:chExt cx="1671899" cy="1046041"/>
          </a:xfrm>
        </p:grpSpPr>
        <p:sp>
          <p:nvSpPr>
            <p:cNvPr id="175" name="Freeform 174"/>
            <p:cNvSpPr/>
            <p:nvPr/>
          </p:nvSpPr>
          <p:spPr>
            <a:xfrm>
              <a:off x="4232667" y="5064769"/>
              <a:ext cx="178545" cy="354307"/>
            </a:xfrm>
            <a:custGeom>
              <a:avLst/>
              <a:gdLst/>
              <a:ahLst/>
              <a:cxnLst/>
              <a:rect l="0" t="0" r="0" b="0"/>
              <a:pathLst>
                <a:path w="178545" h="354307">
                  <a:moveTo>
                    <a:pt x="4774" y="343409"/>
                  </a:moveTo>
                  <a:lnTo>
                    <a:pt x="1876" y="334231"/>
                  </a:lnTo>
                  <a:lnTo>
                    <a:pt x="322" y="324930"/>
                  </a:lnTo>
                  <a:lnTo>
                    <a:pt x="0" y="314586"/>
                  </a:lnTo>
                  <a:lnTo>
                    <a:pt x="524" y="303222"/>
                  </a:lnTo>
                  <a:lnTo>
                    <a:pt x="1373" y="290997"/>
                  </a:lnTo>
                  <a:lnTo>
                    <a:pt x="2221" y="278104"/>
                  </a:lnTo>
                  <a:lnTo>
                    <a:pt x="3108" y="264714"/>
                  </a:lnTo>
                  <a:lnTo>
                    <a:pt x="4324" y="250970"/>
                  </a:lnTo>
                  <a:lnTo>
                    <a:pt x="6020" y="236981"/>
                  </a:lnTo>
                  <a:lnTo>
                    <a:pt x="8194" y="222993"/>
                  </a:lnTo>
                  <a:lnTo>
                    <a:pt x="10769" y="209380"/>
                  </a:lnTo>
                  <a:lnTo>
                    <a:pt x="13654" y="196303"/>
                  </a:lnTo>
                  <a:lnTo>
                    <a:pt x="16767" y="183416"/>
                  </a:lnTo>
                  <a:lnTo>
                    <a:pt x="20043" y="169997"/>
                  </a:lnTo>
                  <a:lnTo>
                    <a:pt x="23434" y="155677"/>
                  </a:lnTo>
                  <a:lnTo>
                    <a:pt x="26902" y="140603"/>
                  </a:lnTo>
                  <a:lnTo>
                    <a:pt x="30423" y="125227"/>
                  </a:lnTo>
                  <a:lnTo>
                    <a:pt x="33981" y="109865"/>
                  </a:lnTo>
                  <a:lnTo>
                    <a:pt x="37563" y="94813"/>
                  </a:lnTo>
                  <a:lnTo>
                    <a:pt x="41162" y="80416"/>
                  </a:lnTo>
                  <a:lnTo>
                    <a:pt x="44777" y="66880"/>
                  </a:lnTo>
                  <a:lnTo>
                    <a:pt x="48596" y="57371"/>
                  </a:lnTo>
                  <a:lnTo>
                    <a:pt x="52432" y="55421"/>
                  </a:lnTo>
                  <a:lnTo>
                    <a:pt x="55728" y="58997"/>
                  </a:lnTo>
                  <a:lnTo>
                    <a:pt x="58693" y="65785"/>
                  </a:lnTo>
                  <a:lnTo>
                    <a:pt x="61781" y="74183"/>
                  </a:lnTo>
                  <a:lnTo>
                    <a:pt x="65454" y="83076"/>
                  </a:lnTo>
                  <a:lnTo>
                    <a:pt x="69887" y="91876"/>
                  </a:lnTo>
                  <a:lnTo>
                    <a:pt x="75040" y="99699"/>
                  </a:lnTo>
                  <a:lnTo>
                    <a:pt x="80785" y="105249"/>
                  </a:lnTo>
                  <a:lnTo>
                    <a:pt x="86980" y="108026"/>
                  </a:lnTo>
                  <a:lnTo>
                    <a:pt x="93504" y="108053"/>
                  </a:lnTo>
                  <a:lnTo>
                    <a:pt x="100261" y="105487"/>
                  </a:lnTo>
                  <a:lnTo>
                    <a:pt x="107176" y="100698"/>
                  </a:lnTo>
                  <a:lnTo>
                    <a:pt x="114028" y="94154"/>
                  </a:lnTo>
                  <a:lnTo>
                    <a:pt x="120465" y="86300"/>
                  </a:lnTo>
                  <a:lnTo>
                    <a:pt x="126331" y="77496"/>
                  </a:lnTo>
                  <a:lnTo>
                    <a:pt x="131814" y="67854"/>
                  </a:lnTo>
                  <a:lnTo>
                    <a:pt x="137325" y="57259"/>
                  </a:lnTo>
                  <a:lnTo>
                    <a:pt x="143106" y="45727"/>
                  </a:lnTo>
                  <a:lnTo>
                    <a:pt x="149218" y="33562"/>
                  </a:lnTo>
                  <a:lnTo>
                    <a:pt x="155632" y="21256"/>
                  </a:lnTo>
                  <a:lnTo>
                    <a:pt x="162277" y="9201"/>
                  </a:lnTo>
                  <a:lnTo>
                    <a:pt x="168664" y="783"/>
                  </a:lnTo>
                  <a:lnTo>
                    <a:pt x="173619" y="0"/>
                  </a:lnTo>
                  <a:lnTo>
                    <a:pt x="176549" y="5442"/>
                  </a:lnTo>
                  <a:lnTo>
                    <a:pt x="178031" y="15133"/>
                  </a:lnTo>
                  <a:lnTo>
                    <a:pt x="178544" y="27317"/>
                  </a:lnTo>
                  <a:lnTo>
                    <a:pt x="178170" y="40401"/>
                  </a:lnTo>
                  <a:lnTo>
                    <a:pt x="176991" y="53499"/>
                  </a:lnTo>
                  <a:lnTo>
                    <a:pt x="175314" y="66766"/>
                  </a:lnTo>
                  <a:lnTo>
                    <a:pt x="173610" y="81085"/>
                  </a:lnTo>
                  <a:lnTo>
                    <a:pt x="172144" y="96894"/>
                  </a:lnTo>
                  <a:lnTo>
                    <a:pt x="170823" y="113657"/>
                  </a:lnTo>
                  <a:lnTo>
                    <a:pt x="169305" y="130185"/>
                  </a:lnTo>
                  <a:lnTo>
                    <a:pt x="167402" y="145804"/>
                  </a:lnTo>
                  <a:lnTo>
                    <a:pt x="165087" y="160870"/>
                  </a:lnTo>
                  <a:lnTo>
                    <a:pt x="162417" y="176452"/>
                  </a:lnTo>
                  <a:lnTo>
                    <a:pt x="159472" y="193135"/>
                  </a:lnTo>
                  <a:lnTo>
                    <a:pt x="156494" y="210672"/>
                  </a:lnTo>
                  <a:lnTo>
                    <a:pt x="153860" y="228274"/>
                  </a:lnTo>
                  <a:lnTo>
                    <a:pt x="151753" y="245445"/>
                  </a:lnTo>
                  <a:lnTo>
                    <a:pt x="150339" y="261870"/>
                  </a:lnTo>
                  <a:lnTo>
                    <a:pt x="149857" y="277268"/>
                  </a:lnTo>
                  <a:lnTo>
                    <a:pt x="150335" y="291594"/>
                  </a:lnTo>
                  <a:lnTo>
                    <a:pt x="151487" y="304723"/>
                  </a:lnTo>
                  <a:lnTo>
                    <a:pt x="152927" y="317736"/>
                  </a:lnTo>
                  <a:lnTo>
                    <a:pt x="154781" y="332936"/>
                  </a:lnTo>
                  <a:lnTo>
                    <a:pt x="157321" y="354306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56820" y="5266527"/>
              <a:ext cx="91776" cy="136421"/>
            </a:xfrm>
            <a:custGeom>
              <a:avLst/>
              <a:gdLst/>
              <a:ahLst/>
              <a:cxnLst/>
              <a:rect l="0" t="0" r="0" b="0"/>
              <a:pathLst>
                <a:path w="91776" h="136421">
                  <a:moveTo>
                    <a:pt x="63923" y="10896"/>
                  </a:moveTo>
                  <a:lnTo>
                    <a:pt x="54884" y="14002"/>
                  </a:lnTo>
                  <a:lnTo>
                    <a:pt x="46908" y="17544"/>
                  </a:lnTo>
                  <a:lnTo>
                    <a:pt x="39247" y="21891"/>
                  </a:lnTo>
                  <a:lnTo>
                    <a:pt x="31732" y="27141"/>
                  </a:lnTo>
                  <a:lnTo>
                    <a:pt x="24303" y="33485"/>
                  </a:lnTo>
                  <a:lnTo>
                    <a:pt x="16943" y="40925"/>
                  </a:lnTo>
                  <a:lnTo>
                    <a:pt x="10142" y="49472"/>
                  </a:lnTo>
                  <a:lnTo>
                    <a:pt x="4840" y="59245"/>
                  </a:lnTo>
                  <a:lnTo>
                    <a:pt x="1440" y="70184"/>
                  </a:lnTo>
                  <a:lnTo>
                    <a:pt x="0" y="81930"/>
                  </a:lnTo>
                  <a:lnTo>
                    <a:pt x="522" y="93945"/>
                  </a:lnTo>
                  <a:lnTo>
                    <a:pt x="2801" y="105876"/>
                  </a:lnTo>
                  <a:lnTo>
                    <a:pt x="6838" y="116920"/>
                  </a:lnTo>
                  <a:lnTo>
                    <a:pt x="12927" y="125788"/>
                  </a:lnTo>
                  <a:lnTo>
                    <a:pt x="21034" y="131968"/>
                  </a:lnTo>
                  <a:lnTo>
                    <a:pt x="30527" y="135466"/>
                  </a:lnTo>
                  <a:lnTo>
                    <a:pt x="40393" y="136420"/>
                  </a:lnTo>
                  <a:lnTo>
                    <a:pt x="50008" y="135181"/>
                  </a:lnTo>
                  <a:lnTo>
                    <a:pt x="58987" y="132038"/>
                  </a:lnTo>
                  <a:lnTo>
                    <a:pt x="67005" y="127110"/>
                  </a:lnTo>
                  <a:lnTo>
                    <a:pt x="73998" y="120617"/>
                  </a:lnTo>
                  <a:lnTo>
                    <a:pt x="79921" y="112702"/>
                  </a:lnTo>
                  <a:lnTo>
                    <a:pt x="84642" y="103351"/>
                  </a:lnTo>
                  <a:lnTo>
                    <a:pt x="88202" y="92695"/>
                  </a:lnTo>
                  <a:lnTo>
                    <a:pt x="90613" y="81136"/>
                  </a:lnTo>
                  <a:lnTo>
                    <a:pt x="91775" y="69247"/>
                  </a:lnTo>
                  <a:lnTo>
                    <a:pt x="91754" y="57390"/>
                  </a:lnTo>
                  <a:lnTo>
                    <a:pt x="90704" y="45975"/>
                  </a:lnTo>
                  <a:lnTo>
                    <a:pt x="88574" y="34323"/>
                  </a:lnTo>
                  <a:lnTo>
                    <a:pt x="84023" y="20257"/>
                  </a:lnTo>
                  <a:lnTo>
                    <a:pt x="74819" y="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607913" y="5190253"/>
              <a:ext cx="87171" cy="185248"/>
            </a:xfrm>
            <a:custGeom>
              <a:avLst/>
              <a:gdLst/>
              <a:ahLst/>
              <a:cxnLst/>
              <a:rect l="0" t="0" r="0" b="0"/>
              <a:pathLst>
                <a:path w="87171" h="185248">
                  <a:moveTo>
                    <a:pt x="0" y="119859"/>
                  </a:moveTo>
                  <a:lnTo>
                    <a:pt x="3106" y="128968"/>
                  </a:lnTo>
                  <a:lnTo>
                    <a:pt x="6648" y="137605"/>
                  </a:lnTo>
                  <a:lnTo>
                    <a:pt x="10986" y="146608"/>
                  </a:lnTo>
                  <a:lnTo>
                    <a:pt x="15878" y="156048"/>
                  </a:lnTo>
                  <a:lnTo>
                    <a:pt x="20880" y="165875"/>
                  </a:lnTo>
                  <a:lnTo>
                    <a:pt x="25706" y="175934"/>
                  </a:lnTo>
                  <a:lnTo>
                    <a:pt x="29734" y="183549"/>
                  </a:lnTo>
                  <a:lnTo>
                    <a:pt x="32027" y="185247"/>
                  </a:lnTo>
                  <a:lnTo>
                    <a:pt x="32443" y="181723"/>
                  </a:lnTo>
                  <a:lnTo>
                    <a:pt x="31446" y="174507"/>
                  </a:lnTo>
                  <a:lnTo>
                    <a:pt x="29513" y="164817"/>
                  </a:lnTo>
                  <a:lnTo>
                    <a:pt x="26978" y="153490"/>
                  </a:lnTo>
                  <a:lnTo>
                    <a:pt x="24062" y="141082"/>
                  </a:lnTo>
                  <a:lnTo>
                    <a:pt x="21074" y="127961"/>
                  </a:lnTo>
                  <a:lnTo>
                    <a:pt x="18418" y="114368"/>
                  </a:lnTo>
                  <a:lnTo>
                    <a:pt x="16290" y="100465"/>
                  </a:lnTo>
                  <a:lnTo>
                    <a:pt x="14859" y="86529"/>
                  </a:lnTo>
                  <a:lnTo>
                    <a:pt x="14362" y="72947"/>
                  </a:lnTo>
                  <a:lnTo>
                    <a:pt x="14844" y="59909"/>
                  </a:lnTo>
                  <a:lnTo>
                    <a:pt x="16517" y="47749"/>
                  </a:lnTo>
                  <a:lnTo>
                    <a:pt x="19843" y="37022"/>
                  </a:lnTo>
                  <a:lnTo>
                    <a:pt x="24918" y="27895"/>
                  </a:lnTo>
                  <a:lnTo>
                    <a:pt x="31654" y="20359"/>
                  </a:lnTo>
                  <a:lnTo>
                    <a:pt x="40943" y="13669"/>
                  </a:lnTo>
                  <a:lnTo>
                    <a:pt x="57072" y="7238"/>
                  </a:lnTo>
                  <a:lnTo>
                    <a:pt x="87170" y="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716140" y="5199920"/>
              <a:ext cx="131491" cy="155990"/>
            </a:xfrm>
            <a:custGeom>
              <a:avLst/>
              <a:gdLst/>
              <a:ahLst/>
              <a:cxnLst/>
              <a:rect l="0" t="0" r="0" b="0"/>
              <a:pathLst>
                <a:path w="131491" h="155990">
                  <a:moveTo>
                    <a:pt x="735" y="66607"/>
                  </a:moveTo>
                  <a:lnTo>
                    <a:pt x="6877" y="72471"/>
                  </a:lnTo>
                  <a:lnTo>
                    <a:pt x="13299" y="76242"/>
                  </a:lnTo>
                  <a:lnTo>
                    <a:pt x="20643" y="78214"/>
                  </a:lnTo>
                  <a:lnTo>
                    <a:pt x="28860" y="78554"/>
                  </a:lnTo>
                  <a:lnTo>
                    <a:pt x="37808" y="77242"/>
                  </a:lnTo>
                  <a:lnTo>
                    <a:pt x="47315" y="74417"/>
                  </a:lnTo>
                  <a:lnTo>
                    <a:pt x="56892" y="70181"/>
                  </a:lnTo>
                  <a:lnTo>
                    <a:pt x="65785" y="64506"/>
                  </a:lnTo>
                  <a:lnTo>
                    <a:pt x="73627" y="57512"/>
                  </a:lnTo>
                  <a:lnTo>
                    <a:pt x="80082" y="49433"/>
                  </a:lnTo>
                  <a:lnTo>
                    <a:pt x="84677" y="40523"/>
                  </a:lnTo>
                  <a:lnTo>
                    <a:pt x="87328" y="31019"/>
                  </a:lnTo>
                  <a:lnTo>
                    <a:pt x="87776" y="21605"/>
                  </a:lnTo>
                  <a:lnTo>
                    <a:pt x="85418" y="13366"/>
                  </a:lnTo>
                  <a:lnTo>
                    <a:pt x="80199" y="6805"/>
                  </a:lnTo>
                  <a:lnTo>
                    <a:pt x="72838" y="2227"/>
                  </a:lnTo>
                  <a:lnTo>
                    <a:pt x="64497" y="0"/>
                  </a:lnTo>
                  <a:lnTo>
                    <a:pt x="55950" y="81"/>
                  </a:lnTo>
                  <a:lnTo>
                    <a:pt x="47708" y="2292"/>
                  </a:lnTo>
                  <a:lnTo>
                    <a:pt x="40194" y="6518"/>
                  </a:lnTo>
                  <a:lnTo>
                    <a:pt x="33539" y="12497"/>
                  </a:lnTo>
                  <a:lnTo>
                    <a:pt x="27668" y="19875"/>
                  </a:lnTo>
                  <a:lnTo>
                    <a:pt x="22431" y="28306"/>
                  </a:lnTo>
                  <a:lnTo>
                    <a:pt x="17674" y="37498"/>
                  </a:lnTo>
                  <a:lnTo>
                    <a:pt x="13265" y="47230"/>
                  </a:lnTo>
                  <a:lnTo>
                    <a:pt x="9102" y="57335"/>
                  </a:lnTo>
                  <a:lnTo>
                    <a:pt x="5122" y="67697"/>
                  </a:lnTo>
                  <a:lnTo>
                    <a:pt x="1783" y="78233"/>
                  </a:lnTo>
                  <a:lnTo>
                    <a:pt x="0" y="88888"/>
                  </a:lnTo>
                  <a:lnTo>
                    <a:pt x="153" y="99612"/>
                  </a:lnTo>
                  <a:lnTo>
                    <a:pt x="2294" y="110043"/>
                  </a:lnTo>
                  <a:lnTo>
                    <a:pt x="6414" y="119525"/>
                  </a:lnTo>
                  <a:lnTo>
                    <a:pt x="12297" y="127779"/>
                  </a:lnTo>
                  <a:lnTo>
                    <a:pt x="19772" y="134864"/>
                  </a:lnTo>
                  <a:lnTo>
                    <a:pt x="28811" y="140985"/>
                  </a:lnTo>
                  <a:lnTo>
                    <a:pt x="39251" y="146359"/>
                  </a:lnTo>
                  <a:lnTo>
                    <a:pt x="50662" y="150848"/>
                  </a:lnTo>
                  <a:lnTo>
                    <a:pt x="62451" y="153970"/>
                  </a:lnTo>
                  <a:lnTo>
                    <a:pt x="74240" y="155578"/>
                  </a:lnTo>
                  <a:lnTo>
                    <a:pt x="85609" y="155989"/>
                  </a:lnTo>
                  <a:lnTo>
                    <a:pt x="97225" y="155846"/>
                  </a:lnTo>
                  <a:lnTo>
                    <a:pt x="111261" y="155134"/>
                  </a:lnTo>
                  <a:lnTo>
                    <a:pt x="131490" y="153777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20826" y="5233839"/>
              <a:ext cx="81914" cy="130854"/>
            </a:xfrm>
            <a:custGeom>
              <a:avLst/>
              <a:gdLst/>
              <a:ahLst/>
              <a:cxnLst/>
              <a:rect l="0" t="0" r="0" b="0"/>
              <a:pathLst>
                <a:path w="81914" h="130854">
                  <a:moveTo>
                    <a:pt x="77418" y="0"/>
                  </a:moveTo>
                  <a:lnTo>
                    <a:pt x="68378" y="3105"/>
                  </a:lnTo>
                  <a:lnTo>
                    <a:pt x="60403" y="6647"/>
                  </a:lnTo>
                  <a:lnTo>
                    <a:pt x="52742" y="10994"/>
                  </a:lnTo>
                  <a:lnTo>
                    <a:pt x="45227" y="16244"/>
                  </a:lnTo>
                  <a:lnTo>
                    <a:pt x="37798" y="22588"/>
                  </a:lnTo>
                  <a:lnTo>
                    <a:pt x="30428" y="30024"/>
                  </a:lnTo>
                  <a:lnTo>
                    <a:pt x="23269" y="38393"/>
                  </a:lnTo>
                  <a:lnTo>
                    <a:pt x="16626" y="47495"/>
                  </a:lnTo>
                  <a:lnTo>
                    <a:pt x="10636" y="57141"/>
                  </a:lnTo>
                  <a:lnTo>
                    <a:pt x="5597" y="67176"/>
                  </a:lnTo>
                  <a:lnTo>
                    <a:pt x="2036" y="77486"/>
                  </a:lnTo>
                  <a:lnTo>
                    <a:pt x="114" y="87974"/>
                  </a:lnTo>
                  <a:lnTo>
                    <a:pt x="0" y="98244"/>
                  </a:lnTo>
                  <a:lnTo>
                    <a:pt x="2040" y="107619"/>
                  </a:lnTo>
                  <a:lnTo>
                    <a:pt x="6212" y="115790"/>
                  </a:lnTo>
                  <a:lnTo>
                    <a:pt x="12204" y="122468"/>
                  </a:lnTo>
                  <a:lnTo>
                    <a:pt x="19620" y="127215"/>
                  </a:lnTo>
                  <a:lnTo>
                    <a:pt x="28087" y="129979"/>
                  </a:lnTo>
                  <a:lnTo>
                    <a:pt x="37136" y="130853"/>
                  </a:lnTo>
                  <a:lnTo>
                    <a:pt x="46223" y="129883"/>
                  </a:lnTo>
                  <a:lnTo>
                    <a:pt x="55042" y="127270"/>
                  </a:lnTo>
                  <a:lnTo>
                    <a:pt x="63172" y="122993"/>
                  </a:lnTo>
                  <a:lnTo>
                    <a:pt x="70000" y="116735"/>
                  </a:lnTo>
                  <a:lnTo>
                    <a:pt x="75313" y="108507"/>
                  </a:lnTo>
                  <a:lnTo>
                    <a:pt x="79075" y="98755"/>
                  </a:lnTo>
                  <a:lnTo>
                    <a:pt x="81229" y="88164"/>
                  </a:lnTo>
                  <a:lnTo>
                    <a:pt x="81913" y="77220"/>
                  </a:lnTo>
                  <a:lnTo>
                    <a:pt x="81357" y="66437"/>
                  </a:lnTo>
                  <a:lnTo>
                    <a:pt x="79621" y="55287"/>
                  </a:lnTo>
                  <a:lnTo>
                    <a:pt x="75400" y="41640"/>
                  </a:lnTo>
                  <a:lnTo>
                    <a:pt x="66522" y="21792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156902" y="5190253"/>
              <a:ext cx="82994" cy="153798"/>
            </a:xfrm>
            <a:custGeom>
              <a:avLst/>
              <a:gdLst/>
              <a:ahLst/>
              <a:cxnLst/>
              <a:rect l="0" t="0" r="0" b="0"/>
              <a:pathLst>
                <a:path w="82994" h="153798">
                  <a:moveTo>
                    <a:pt x="6719" y="119859"/>
                  </a:moveTo>
                  <a:lnTo>
                    <a:pt x="9756" y="128968"/>
                  </a:lnTo>
                  <a:lnTo>
                    <a:pt x="12635" y="137605"/>
                  </a:lnTo>
                  <a:lnTo>
                    <a:pt x="15609" y="146528"/>
                  </a:lnTo>
                  <a:lnTo>
                    <a:pt x="17770" y="153014"/>
                  </a:lnTo>
                  <a:lnTo>
                    <a:pt x="18032" y="153797"/>
                  </a:lnTo>
                  <a:lnTo>
                    <a:pt x="16855" y="150267"/>
                  </a:lnTo>
                  <a:lnTo>
                    <a:pt x="14775" y="144026"/>
                  </a:lnTo>
                  <a:lnTo>
                    <a:pt x="12134" y="136102"/>
                  </a:lnTo>
                  <a:lnTo>
                    <a:pt x="9145" y="127117"/>
                  </a:lnTo>
                  <a:lnTo>
                    <a:pt x="6106" y="117285"/>
                  </a:lnTo>
                  <a:lnTo>
                    <a:pt x="3415" y="106530"/>
                  </a:lnTo>
                  <a:lnTo>
                    <a:pt x="1268" y="94875"/>
                  </a:lnTo>
                  <a:lnTo>
                    <a:pt x="0" y="82621"/>
                  </a:lnTo>
                  <a:lnTo>
                    <a:pt x="164" y="70251"/>
                  </a:lnTo>
                  <a:lnTo>
                    <a:pt x="1931" y="58068"/>
                  </a:lnTo>
                  <a:lnTo>
                    <a:pt x="5310" y="46500"/>
                  </a:lnTo>
                  <a:lnTo>
                    <a:pt x="10339" y="36177"/>
                  </a:lnTo>
                  <a:lnTo>
                    <a:pt x="16863" y="27326"/>
                  </a:lnTo>
                  <a:lnTo>
                    <a:pt x="24732" y="19978"/>
                  </a:lnTo>
                  <a:lnTo>
                    <a:pt x="34980" y="13435"/>
                  </a:lnTo>
                  <a:lnTo>
                    <a:pt x="51976" y="7123"/>
                  </a:lnTo>
                  <a:lnTo>
                    <a:pt x="82993" y="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446924" y="5005017"/>
              <a:ext cx="8128" cy="294200"/>
            </a:xfrm>
            <a:custGeom>
              <a:avLst/>
              <a:gdLst/>
              <a:ahLst/>
              <a:cxnLst/>
              <a:rect l="0" t="0" r="0" b="0"/>
              <a:pathLst>
                <a:path w="8128" h="294200">
                  <a:moveTo>
                    <a:pt x="0" y="0"/>
                  </a:moveTo>
                  <a:lnTo>
                    <a:pt x="4" y="8977"/>
                  </a:lnTo>
                  <a:lnTo>
                    <a:pt x="183" y="21756"/>
                  </a:lnTo>
                  <a:lnTo>
                    <a:pt x="854" y="36429"/>
                  </a:lnTo>
                  <a:lnTo>
                    <a:pt x="2146" y="52226"/>
                  </a:lnTo>
                  <a:lnTo>
                    <a:pt x="3857" y="68769"/>
                  </a:lnTo>
                  <a:lnTo>
                    <a:pt x="5563" y="85827"/>
                  </a:lnTo>
                  <a:lnTo>
                    <a:pt x="7010" y="103238"/>
                  </a:lnTo>
                  <a:lnTo>
                    <a:pt x="7962" y="120892"/>
                  </a:lnTo>
                  <a:lnTo>
                    <a:pt x="8127" y="138712"/>
                  </a:lnTo>
                  <a:lnTo>
                    <a:pt x="7434" y="156638"/>
                  </a:lnTo>
                  <a:lnTo>
                    <a:pt x="6142" y="174466"/>
                  </a:lnTo>
                  <a:lnTo>
                    <a:pt x="4726" y="191852"/>
                  </a:lnTo>
                  <a:lnTo>
                    <a:pt x="3471" y="208638"/>
                  </a:lnTo>
                  <a:lnTo>
                    <a:pt x="2472" y="224620"/>
                  </a:lnTo>
                  <a:lnTo>
                    <a:pt x="1617" y="241246"/>
                  </a:lnTo>
                  <a:lnTo>
                    <a:pt x="836" y="262293"/>
                  </a:lnTo>
                  <a:lnTo>
                    <a:pt x="0" y="294199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488211" y="5138217"/>
              <a:ext cx="78572" cy="161000"/>
            </a:xfrm>
            <a:custGeom>
              <a:avLst/>
              <a:gdLst/>
              <a:ahLst/>
              <a:cxnLst/>
              <a:rect l="0" t="0" r="0" b="0"/>
              <a:pathLst>
                <a:path w="78572" h="161000">
                  <a:moveTo>
                    <a:pt x="2297" y="95622"/>
                  </a:moveTo>
                  <a:lnTo>
                    <a:pt x="11336" y="92516"/>
                  </a:lnTo>
                  <a:lnTo>
                    <a:pt x="19312" y="88974"/>
                  </a:lnTo>
                  <a:lnTo>
                    <a:pt x="26973" y="84631"/>
                  </a:lnTo>
                  <a:lnTo>
                    <a:pt x="34487" y="79561"/>
                  </a:lnTo>
                  <a:lnTo>
                    <a:pt x="41917" y="73887"/>
                  </a:lnTo>
                  <a:lnTo>
                    <a:pt x="49287" y="67745"/>
                  </a:lnTo>
                  <a:lnTo>
                    <a:pt x="56446" y="61085"/>
                  </a:lnTo>
                  <a:lnTo>
                    <a:pt x="63089" y="53689"/>
                  </a:lnTo>
                  <a:lnTo>
                    <a:pt x="69075" y="45500"/>
                  </a:lnTo>
                  <a:lnTo>
                    <a:pt x="73935" y="36774"/>
                  </a:lnTo>
                  <a:lnTo>
                    <a:pt x="76825" y="27972"/>
                  </a:lnTo>
                  <a:lnTo>
                    <a:pt x="77454" y="19383"/>
                  </a:lnTo>
                  <a:lnTo>
                    <a:pt x="75857" y="11600"/>
                  </a:lnTo>
                  <a:lnTo>
                    <a:pt x="72112" y="5563"/>
                  </a:lnTo>
                  <a:lnTo>
                    <a:pt x="66493" y="1635"/>
                  </a:lnTo>
                  <a:lnTo>
                    <a:pt x="59549" y="0"/>
                  </a:lnTo>
                  <a:lnTo>
                    <a:pt x="51967" y="934"/>
                  </a:lnTo>
                  <a:lnTo>
                    <a:pt x="44199" y="4322"/>
                  </a:lnTo>
                  <a:lnTo>
                    <a:pt x="36620" y="9771"/>
                  </a:lnTo>
                  <a:lnTo>
                    <a:pt x="29620" y="16813"/>
                  </a:lnTo>
                  <a:lnTo>
                    <a:pt x="23343" y="25029"/>
                  </a:lnTo>
                  <a:lnTo>
                    <a:pt x="17742" y="34084"/>
                  </a:lnTo>
                  <a:lnTo>
                    <a:pt x="12694" y="43726"/>
                  </a:lnTo>
                  <a:lnTo>
                    <a:pt x="8076" y="53773"/>
                  </a:lnTo>
                  <a:lnTo>
                    <a:pt x="4114" y="64096"/>
                  </a:lnTo>
                  <a:lnTo>
                    <a:pt x="1353" y="74608"/>
                  </a:lnTo>
                  <a:lnTo>
                    <a:pt x="0" y="85241"/>
                  </a:lnTo>
                  <a:lnTo>
                    <a:pt x="108" y="95786"/>
                  </a:lnTo>
                  <a:lnTo>
                    <a:pt x="1755" y="105896"/>
                  </a:lnTo>
                  <a:lnTo>
                    <a:pt x="4824" y="115413"/>
                  </a:lnTo>
                  <a:lnTo>
                    <a:pt x="9235" y="124190"/>
                  </a:lnTo>
                  <a:lnTo>
                    <a:pt x="15032" y="132004"/>
                  </a:lnTo>
                  <a:lnTo>
                    <a:pt x="22106" y="138826"/>
                  </a:lnTo>
                  <a:lnTo>
                    <a:pt x="30156" y="144636"/>
                  </a:lnTo>
                  <a:lnTo>
                    <a:pt x="39784" y="149895"/>
                  </a:lnTo>
                  <a:lnTo>
                    <a:pt x="54146" y="155066"/>
                  </a:lnTo>
                  <a:lnTo>
                    <a:pt x="78571" y="160999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610367" y="5121156"/>
              <a:ext cx="108963" cy="178061"/>
            </a:xfrm>
            <a:custGeom>
              <a:avLst/>
              <a:gdLst/>
              <a:ahLst/>
              <a:cxnLst/>
              <a:rect l="0" t="0" r="0" b="0"/>
              <a:pathLst>
                <a:path w="108963" h="178061">
                  <a:moveTo>
                    <a:pt x="108962" y="3720"/>
                  </a:moveTo>
                  <a:lnTo>
                    <a:pt x="99853" y="892"/>
                  </a:lnTo>
                  <a:lnTo>
                    <a:pt x="91215" y="0"/>
                  </a:lnTo>
                  <a:lnTo>
                    <a:pt x="82217" y="1025"/>
                  </a:lnTo>
                  <a:lnTo>
                    <a:pt x="72957" y="3652"/>
                  </a:lnTo>
                  <a:lnTo>
                    <a:pt x="63801" y="7569"/>
                  </a:lnTo>
                  <a:lnTo>
                    <a:pt x="54974" y="12479"/>
                  </a:lnTo>
                  <a:lnTo>
                    <a:pt x="46857" y="18460"/>
                  </a:lnTo>
                  <a:lnTo>
                    <a:pt x="40047" y="25939"/>
                  </a:lnTo>
                  <a:lnTo>
                    <a:pt x="34758" y="35016"/>
                  </a:lnTo>
                  <a:lnTo>
                    <a:pt x="31366" y="45002"/>
                  </a:lnTo>
                  <a:lnTo>
                    <a:pt x="30565" y="54655"/>
                  </a:lnTo>
                  <a:lnTo>
                    <a:pt x="32477" y="63296"/>
                  </a:lnTo>
                  <a:lnTo>
                    <a:pt x="36601" y="70954"/>
                  </a:lnTo>
                  <a:lnTo>
                    <a:pt x="42127" y="78079"/>
                  </a:lnTo>
                  <a:lnTo>
                    <a:pt x="48428" y="85021"/>
                  </a:lnTo>
                  <a:lnTo>
                    <a:pt x="54634" y="92125"/>
                  </a:lnTo>
                  <a:lnTo>
                    <a:pt x="59595" y="99771"/>
                  </a:lnTo>
                  <a:lnTo>
                    <a:pt x="62798" y="108103"/>
                  </a:lnTo>
                  <a:lnTo>
                    <a:pt x="64119" y="116913"/>
                  </a:lnTo>
                  <a:lnTo>
                    <a:pt x="63524" y="125765"/>
                  </a:lnTo>
                  <a:lnTo>
                    <a:pt x="61206" y="134396"/>
                  </a:lnTo>
                  <a:lnTo>
                    <a:pt x="57320" y="142555"/>
                  </a:lnTo>
                  <a:lnTo>
                    <a:pt x="51884" y="149946"/>
                  </a:lnTo>
                  <a:lnTo>
                    <a:pt x="45062" y="156481"/>
                  </a:lnTo>
                  <a:lnTo>
                    <a:pt x="37389" y="162095"/>
                  </a:lnTo>
                  <a:lnTo>
                    <a:pt x="28826" y="167201"/>
                  </a:lnTo>
                  <a:lnTo>
                    <a:pt x="17467" y="172247"/>
                  </a:lnTo>
                  <a:lnTo>
                    <a:pt x="0" y="17806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741122" y="5103084"/>
              <a:ext cx="79555" cy="197554"/>
            </a:xfrm>
            <a:custGeom>
              <a:avLst/>
              <a:gdLst/>
              <a:ahLst/>
              <a:cxnLst/>
              <a:rect l="0" t="0" r="0" b="0"/>
              <a:pathLst>
                <a:path w="79555" h="197554">
                  <a:moveTo>
                    <a:pt x="76273" y="0"/>
                  </a:moveTo>
                  <a:lnTo>
                    <a:pt x="70131" y="6072"/>
                  </a:lnTo>
                  <a:lnTo>
                    <a:pt x="63710" y="11831"/>
                  </a:lnTo>
                  <a:lnTo>
                    <a:pt x="56376" y="17837"/>
                  </a:lnTo>
                  <a:lnTo>
                    <a:pt x="48516" y="24309"/>
                  </a:lnTo>
                  <a:lnTo>
                    <a:pt x="40909" y="31531"/>
                  </a:lnTo>
                  <a:lnTo>
                    <a:pt x="34002" y="39580"/>
                  </a:lnTo>
                  <a:lnTo>
                    <a:pt x="28382" y="48199"/>
                  </a:lnTo>
                  <a:lnTo>
                    <a:pt x="24914" y="56925"/>
                  </a:lnTo>
                  <a:lnTo>
                    <a:pt x="23861" y="65468"/>
                  </a:lnTo>
                  <a:lnTo>
                    <a:pt x="25158" y="73571"/>
                  </a:lnTo>
                  <a:lnTo>
                    <a:pt x="28695" y="80924"/>
                  </a:lnTo>
                  <a:lnTo>
                    <a:pt x="34170" y="87443"/>
                  </a:lnTo>
                  <a:lnTo>
                    <a:pt x="41016" y="93381"/>
                  </a:lnTo>
                  <a:lnTo>
                    <a:pt x="48531" y="99206"/>
                  </a:lnTo>
                  <a:lnTo>
                    <a:pt x="56250" y="105210"/>
                  </a:lnTo>
                  <a:lnTo>
                    <a:pt x="63620" y="111825"/>
                  </a:lnTo>
                  <a:lnTo>
                    <a:pt x="69929" y="119678"/>
                  </a:lnTo>
                  <a:lnTo>
                    <a:pt x="74886" y="128985"/>
                  </a:lnTo>
                  <a:lnTo>
                    <a:pt x="78231" y="139289"/>
                  </a:lnTo>
                  <a:lnTo>
                    <a:pt x="79554" y="149701"/>
                  </a:lnTo>
                  <a:lnTo>
                    <a:pt x="78829" y="159683"/>
                  </a:lnTo>
                  <a:lnTo>
                    <a:pt x="76169" y="168908"/>
                  </a:lnTo>
                  <a:lnTo>
                    <a:pt x="71634" y="177090"/>
                  </a:lnTo>
                  <a:lnTo>
                    <a:pt x="65442" y="184188"/>
                  </a:lnTo>
                  <a:lnTo>
                    <a:pt x="57922" y="190006"/>
                  </a:lnTo>
                  <a:lnTo>
                    <a:pt x="49395" y="194105"/>
                  </a:lnTo>
                  <a:lnTo>
                    <a:pt x="40151" y="196409"/>
                  </a:lnTo>
                  <a:lnTo>
                    <a:pt x="30877" y="197307"/>
                  </a:lnTo>
                  <a:lnTo>
                    <a:pt x="21749" y="197553"/>
                  </a:lnTo>
                  <a:lnTo>
                    <a:pt x="11972" y="197167"/>
                  </a:lnTo>
                  <a:lnTo>
                    <a:pt x="0" y="196132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014083" y="5623819"/>
              <a:ext cx="144925" cy="322579"/>
            </a:xfrm>
            <a:custGeom>
              <a:avLst/>
              <a:gdLst/>
              <a:ahLst/>
              <a:cxnLst/>
              <a:rect l="0" t="0" r="0" b="0"/>
              <a:pathLst>
                <a:path w="144925" h="322579">
                  <a:moveTo>
                    <a:pt x="29680" y="165728"/>
                  </a:moveTo>
                  <a:lnTo>
                    <a:pt x="29680" y="177872"/>
                  </a:lnTo>
                  <a:lnTo>
                    <a:pt x="29680" y="189391"/>
                  </a:lnTo>
                  <a:lnTo>
                    <a:pt x="29680" y="201399"/>
                  </a:lnTo>
                  <a:lnTo>
                    <a:pt x="29680" y="214163"/>
                  </a:lnTo>
                  <a:lnTo>
                    <a:pt x="29680" y="227937"/>
                  </a:lnTo>
                  <a:lnTo>
                    <a:pt x="29680" y="242746"/>
                  </a:lnTo>
                  <a:lnTo>
                    <a:pt x="29680" y="258453"/>
                  </a:lnTo>
                  <a:lnTo>
                    <a:pt x="29680" y="274869"/>
                  </a:lnTo>
                  <a:lnTo>
                    <a:pt x="29675" y="291769"/>
                  </a:lnTo>
                  <a:lnTo>
                    <a:pt x="29486" y="307462"/>
                  </a:lnTo>
                  <a:lnTo>
                    <a:pt x="28453" y="318302"/>
                  </a:lnTo>
                  <a:lnTo>
                    <a:pt x="26311" y="322578"/>
                  </a:lnTo>
                  <a:lnTo>
                    <a:pt x="23647" y="321626"/>
                  </a:lnTo>
                  <a:lnTo>
                    <a:pt x="20720" y="317142"/>
                  </a:lnTo>
                  <a:lnTo>
                    <a:pt x="17779" y="310037"/>
                  </a:lnTo>
                  <a:lnTo>
                    <a:pt x="15185" y="300495"/>
                  </a:lnTo>
                  <a:lnTo>
                    <a:pt x="13105" y="288775"/>
                  </a:lnTo>
                  <a:lnTo>
                    <a:pt x="11363" y="275613"/>
                  </a:lnTo>
                  <a:lnTo>
                    <a:pt x="9561" y="262067"/>
                  </a:lnTo>
                  <a:lnTo>
                    <a:pt x="7469" y="248761"/>
                  </a:lnTo>
                  <a:lnTo>
                    <a:pt x="5204" y="235579"/>
                  </a:lnTo>
                  <a:lnTo>
                    <a:pt x="3117" y="221890"/>
                  </a:lnTo>
                  <a:lnTo>
                    <a:pt x="1411" y="207354"/>
                  </a:lnTo>
                  <a:lnTo>
                    <a:pt x="284" y="192119"/>
                  </a:lnTo>
                  <a:lnTo>
                    <a:pt x="0" y="176626"/>
                  </a:lnTo>
                  <a:lnTo>
                    <a:pt x="619" y="161172"/>
                  </a:lnTo>
                  <a:lnTo>
                    <a:pt x="2036" y="145706"/>
                  </a:lnTo>
                  <a:lnTo>
                    <a:pt x="4088" y="129927"/>
                  </a:lnTo>
                  <a:lnTo>
                    <a:pt x="6615" y="113689"/>
                  </a:lnTo>
                  <a:lnTo>
                    <a:pt x="9485" y="97329"/>
                  </a:lnTo>
                  <a:lnTo>
                    <a:pt x="12597" y="81557"/>
                  </a:lnTo>
                  <a:lnTo>
                    <a:pt x="15880" y="66735"/>
                  </a:lnTo>
                  <a:lnTo>
                    <a:pt x="19453" y="53046"/>
                  </a:lnTo>
                  <a:lnTo>
                    <a:pt x="23595" y="40663"/>
                  </a:lnTo>
                  <a:lnTo>
                    <a:pt x="28426" y="29547"/>
                  </a:lnTo>
                  <a:lnTo>
                    <a:pt x="34233" y="19837"/>
                  </a:lnTo>
                  <a:lnTo>
                    <a:pt x="41536" y="11931"/>
                  </a:lnTo>
                  <a:lnTo>
                    <a:pt x="50469" y="5890"/>
                  </a:lnTo>
                  <a:lnTo>
                    <a:pt x="60520" y="1814"/>
                  </a:lnTo>
                  <a:lnTo>
                    <a:pt x="70762" y="0"/>
                  </a:lnTo>
                  <a:lnTo>
                    <a:pt x="80635" y="390"/>
                  </a:lnTo>
                  <a:lnTo>
                    <a:pt x="89963" y="2650"/>
                  </a:lnTo>
                  <a:lnTo>
                    <a:pt x="98765" y="6367"/>
                  </a:lnTo>
                  <a:lnTo>
                    <a:pt x="107131" y="11166"/>
                  </a:lnTo>
                  <a:lnTo>
                    <a:pt x="114994" y="16911"/>
                  </a:lnTo>
                  <a:lnTo>
                    <a:pt x="122125" y="23689"/>
                  </a:lnTo>
                  <a:lnTo>
                    <a:pt x="128456" y="31471"/>
                  </a:lnTo>
                  <a:lnTo>
                    <a:pt x="133903" y="40274"/>
                  </a:lnTo>
                  <a:lnTo>
                    <a:pt x="138289" y="50230"/>
                  </a:lnTo>
                  <a:lnTo>
                    <a:pt x="141617" y="61301"/>
                  </a:lnTo>
                  <a:lnTo>
                    <a:pt x="143869" y="73315"/>
                  </a:lnTo>
                  <a:lnTo>
                    <a:pt x="144924" y="86061"/>
                  </a:lnTo>
                  <a:lnTo>
                    <a:pt x="144820" y="99336"/>
                  </a:lnTo>
                  <a:lnTo>
                    <a:pt x="143400" y="112475"/>
                  </a:lnTo>
                  <a:lnTo>
                    <a:pt x="140246" y="124410"/>
                  </a:lnTo>
                  <a:lnTo>
                    <a:pt x="135290" y="134658"/>
                  </a:lnTo>
                  <a:lnTo>
                    <a:pt x="128929" y="143432"/>
                  </a:lnTo>
                  <a:lnTo>
                    <a:pt x="121806" y="151323"/>
                  </a:lnTo>
                  <a:lnTo>
                    <a:pt x="114366" y="158773"/>
                  </a:lnTo>
                  <a:lnTo>
                    <a:pt x="106496" y="165692"/>
                  </a:lnTo>
                  <a:lnTo>
                    <a:pt x="97655" y="171563"/>
                  </a:lnTo>
                  <a:lnTo>
                    <a:pt x="87624" y="176170"/>
                  </a:lnTo>
                  <a:lnTo>
                    <a:pt x="77109" y="179605"/>
                  </a:lnTo>
                  <a:lnTo>
                    <a:pt x="66533" y="182447"/>
                  </a:lnTo>
                  <a:lnTo>
                    <a:pt x="54962" y="184942"/>
                  </a:lnTo>
                  <a:lnTo>
                    <a:pt x="40576" y="18752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205450" y="5702377"/>
              <a:ext cx="105560" cy="172671"/>
            </a:xfrm>
            <a:custGeom>
              <a:avLst/>
              <a:gdLst/>
              <a:ahLst/>
              <a:cxnLst/>
              <a:rect l="0" t="0" r="0" b="0"/>
              <a:pathLst>
                <a:path w="105560" h="172671">
                  <a:moveTo>
                    <a:pt x="45341" y="10896"/>
                  </a:moveTo>
                  <a:lnTo>
                    <a:pt x="39269" y="16969"/>
                  </a:lnTo>
                  <a:lnTo>
                    <a:pt x="33510" y="22727"/>
                  </a:lnTo>
                  <a:lnTo>
                    <a:pt x="27513" y="28734"/>
                  </a:lnTo>
                  <a:lnTo>
                    <a:pt x="21399" y="35205"/>
                  </a:lnTo>
                  <a:lnTo>
                    <a:pt x="15519" y="42427"/>
                  </a:lnTo>
                  <a:lnTo>
                    <a:pt x="10069" y="50480"/>
                  </a:lnTo>
                  <a:lnTo>
                    <a:pt x="5407" y="59279"/>
                  </a:lnTo>
                  <a:lnTo>
                    <a:pt x="2106" y="68675"/>
                  </a:lnTo>
                  <a:lnTo>
                    <a:pt x="352" y="78521"/>
                  </a:lnTo>
                  <a:lnTo>
                    <a:pt x="0" y="88692"/>
                  </a:lnTo>
                  <a:lnTo>
                    <a:pt x="779" y="99092"/>
                  </a:lnTo>
                  <a:lnTo>
                    <a:pt x="2415" y="109647"/>
                  </a:lnTo>
                  <a:lnTo>
                    <a:pt x="4844" y="120138"/>
                  </a:lnTo>
                  <a:lnTo>
                    <a:pt x="8202" y="130211"/>
                  </a:lnTo>
                  <a:lnTo>
                    <a:pt x="12494" y="139702"/>
                  </a:lnTo>
                  <a:lnTo>
                    <a:pt x="17761" y="148461"/>
                  </a:lnTo>
                  <a:lnTo>
                    <a:pt x="24149" y="156263"/>
                  </a:lnTo>
                  <a:lnTo>
                    <a:pt x="31631" y="163069"/>
                  </a:lnTo>
                  <a:lnTo>
                    <a:pt x="40041" y="168499"/>
                  </a:lnTo>
                  <a:lnTo>
                    <a:pt x="49175" y="171779"/>
                  </a:lnTo>
                  <a:lnTo>
                    <a:pt x="58834" y="172670"/>
                  </a:lnTo>
                  <a:lnTo>
                    <a:pt x="68529" y="171074"/>
                  </a:lnTo>
                  <a:lnTo>
                    <a:pt x="77508" y="166779"/>
                  </a:lnTo>
                  <a:lnTo>
                    <a:pt x="85416" y="159941"/>
                  </a:lnTo>
                  <a:lnTo>
                    <a:pt x="92092" y="150983"/>
                  </a:lnTo>
                  <a:lnTo>
                    <a:pt x="97387" y="140390"/>
                  </a:lnTo>
                  <a:lnTo>
                    <a:pt x="101365" y="128596"/>
                  </a:lnTo>
                  <a:lnTo>
                    <a:pt x="104073" y="115945"/>
                  </a:lnTo>
                  <a:lnTo>
                    <a:pt x="105443" y="102695"/>
                  </a:lnTo>
                  <a:lnTo>
                    <a:pt x="105559" y="89042"/>
                  </a:lnTo>
                  <a:lnTo>
                    <a:pt x="104465" y="75455"/>
                  </a:lnTo>
                  <a:lnTo>
                    <a:pt x="102079" y="62661"/>
                  </a:lnTo>
                  <a:lnTo>
                    <a:pt x="98487" y="50994"/>
                  </a:lnTo>
                  <a:lnTo>
                    <a:pt x="94009" y="40537"/>
                  </a:lnTo>
                  <a:lnTo>
                    <a:pt x="88572" y="30172"/>
                  </a:lnTo>
                  <a:lnTo>
                    <a:pt x="80542" y="17836"/>
                  </a:lnTo>
                  <a:lnTo>
                    <a:pt x="67134" y="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344083" y="5560726"/>
              <a:ext cx="4776" cy="305095"/>
            </a:xfrm>
            <a:custGeom>
              <a:avLst/>
              <a:gdLst/>
              <a:ahLst/>
              <a:cxnLst/>
              <a:rect l="0" t="0" r="0" b="0"/>
              <a:pathLst>
                <a:path w="4776" h="305095">
                  <a:moveTo>
                    <a:pt x="4775" y="0"/>
                  </a:moveTo>
                  <a:lnTo>
                    <a:pt x="1877" y="12145"/>
                  </a:lnTo>
                  <a:lnTo>
                    <a:pt x="322" y="23662"/>
                  </a:lnTo>
                  <a:lnTo>
                    <a:pt x="0" y="35666"/>
                  </a:lnTo>
                  <a:lnTo>
                    <a:pt x="525" y="48252"/>
                  </a:lnTo>
                  <a:lnTo>
                    <a:pt x="1373" y="61354"/>
                  </a:lnTo>
                  <a:lnTo>
                    <a:pt x="2217" y="74875"/>
                  </a:lnTo>
                  <a:lnTo>
                    <a:pt x="2925" y="89051"/>
                  </a:lnTo>
                  <a:lnTo>
                    <a:pt x="3470" y="104432"/>
                  </a:lnTo>
                  <a:lnTo>
                    <a:pt x="3869" y="121211"/>
                  </a:lnTo>
                  <a:lnTo>
                    <a:pt x="4154" y="138933"/>
                  </a:lnTo>
                  <a:lnTo>
                    <a:pt x="4352" y="156720"/>
                  </a:lnTo>
                  <a:lnTo>
                    <a:pt x="4488" y="174049"/>
                  </a:lnTo>
                  <a:lnTo>
                    <a:pt x="4581" y="190771"/>
                  </a:lnTo>
                  <a:lnTo>
                    <a:pt x="4645" y="206925"/>
                  </a:lnTo>
                  <a:lnTo>
                    <a:pt x="4688" y="222609"/>
                  </a:lnTo>
                  <a:lnTo>
                    <a:pt x="4716" y="237709"/>
                  </a:lnTo>
                  <a:lnTo>
                    <a:pt x="4739" y="253580"/>
                  </a:lnTo>
                  <a:lnTo>
                    <a:pt x="4757" y="273933"/>
                  </a:lnTo>
                  <a:lnTo>
                    <a:pt x="4775" y="305094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14235" y="5767754"/>
              <a:ext cx="10897" cy="76275"/>
            </a:xfrm>
            <a:custGeom>
              <a:avLst/>
              <a:gdLst/>
              <a:ahLst/>
              <a:cxnLst/>
              <a:rect l="0" t="0" r="0" b="0"/>
              <a:pathLst>
                <a:path w="10897" h="76275">
                  <a:moveTo>
                    <a:pt x="10896" y="0"/>
                  </a:moveTo>
                  <a:lnTo>
                    <a:pt x="7929" y="9179"/>
                  </a:lnTo>
                  <a:lnTo>
                    <a:pt x="5712" y="18479"/>
                  </a:lnTo>
                  <a:lnTo>
                    <a:pt x="4053" y="28804"/>
                  </a:lnTo>
                  <a:lnTo>
                    <a:pt x="2828" y="39496"/>
                  </a:lnTo>
                  <a:lnTo>
                    <a:pt x="1816" y="50195"/>
                  </a:lnTo>
                  <a:lnTo>
                    <a:pt x="925" y="61841"/>
                  </a:lnTo>
                  <a:lnTo>
                    <a:pt x="0" y="76274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436027" y="5604311"/>
              <a:ext cx="1" cy="21793"/>
            </a:xfrm>
            <a:custGeom>
              <a:avLst/>
              <a:gdLst/>
              <a:ahLst/>
              <a:cxnLst/>
              <a:rect l="0" t="0" r="0" b="0"/>
              <a:pathLst>
                <a:path w="1" h="21793">
                  <a:moveTo>
                    <a:pt x="0" y="0"/>
                  </a:moveTo>
                  <a:lnTo>
                    <a:pt x="0" y="21792"/>
                  </a:lnTo>
                </a:path>
              </a:pathLst>
            </a:custGeom>
            <a:ln w="3943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523197" y="5571622"/>
              <a:ext cx="21794" cy="294199"/>
            </a:xfrm>
            <a:custGeom>
              <a:avLst/>
              <a:gdLst/>
              <a:ahLst/>
              <a:cxnLst/>
              <a:rect l="0" t="0" r="0" b="0"/>
              <a:pathLst>
                <a:path w="21794" h="294199">
                  <a:moveTo>
                    <a:pt x="21793" y="0"/>
                  </a:moveTo>
                  <a:lnTo>
                    <a:pt x="21792" y="12145"/>
                  </a:lnTo>
                  <a:lnTo>
                    <a:pt x="21792" y="23662"/>
                  </a:lnTo>
                  <a:lnTo>
                    <a:pt x="21792" y="35670"/>
                  </a:lnTo>
                  <a:lnTo>
                    <a:pt x="21792" y="48435"/>
                  </a:lnTo>
                  <a:lnTo>
                    <a:pt x="21792" y="62208"/>
                  </a:lnTo>
                  <a:lnTo>
                    <a:pt x="21788" y="77017"/>
                  </a:lnTo>
                  <a:lnTo>
                    <a:pt x="21609" y="92725"/>
                  </a:lnTo>
                  <a:lnTo>
                    <a:pt x="20939" y="109141"/>
                  </a:lnTo>
                  <a:lnTo>
                    <a:pt x="19646" y="126083"/>
                  </a:lnTo>
                  <a:lnTo>
                    <a:pt x="17936" y="143405"/>
                  </a:lnTo>
                  <a:lnTo>
                    <a:pt x="16230" y="160993"/>
                  </a:lnTo>
                  <a:lnTo>
                    <a:pt x="14774" y="178757"/>
                  </a:lnTo>
                  <a:lnTo>
                    <a:pt x="13464" y="196298"/>
                  </a:lnTo>
                  <a:lnTo>
                    <a:pt x="11957" y="212940"/>
                  </a:lnTo>
                  <a:lnTo>
                    <a:pt x="10066" y="228379"/>
                  </a:lnTo>
                  <a:lnTo>
                    <a:pt x="7926" y="242399"/>
                  </a:lnTo>
                  <a:lnTo>
                    <a:pt x="5700" y="256177"/>
                  </a:lnTo>
                  <a:lnTo>
                    <a:pt x="3189" y="272076"/>
                  </a:lnTo>
                  <a:lnTo>
                    <a:pt x="0" y="294198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479612" y="5724169"/>
              <a:ext cx="119860" cy="21794"/>
            </a:xfrm>
            <a:custGeom>
              <a:avLst/>
              <a:gdLst/>
              <a:ahLst/>
              <a:cxnLst/>
              <a:rect l="0" t="0" r="0" b="0"/>
              <a:pathLst>
                <a:path w="119860" h="21794">
                  <a:moveTo>
                    <a:pt x="119859" y="21793"/>
                  </a:moveTo>
                  <a:lnTo>
                    <a:pt x="110680" y="18826"/>
                  </a:lnTo>
                  <a:lnTo>
                    <a:pt x="101380" y="16609"/>
                  </a:lnTo>
                  <a:lnTo>
                    <a:pt x="91035" y="14950"/>
                  </a:lnTo>
                  <a:lnTo>
                    <a:pt x="79671" y="13728"/>
                  </a:lnTo>
                  <a:lnTo>
                    <a:pt x="67447" y="12850"/>
                  </a:lnTo>
                  <a:lnTo>
                    <a:pt x="54573" y="12226"/>
                  </a:lnTo>
                  <a:lnTo>
                    <a:pt x="41850" y="11588"/>
                  </a:lnTo>
                  <a:lnTo>
                    <a:pt x="29409" y="10313"/>
                  </a:lnTo>
                  <a:lnTo>
                    <a:pt x="16159" y="7133"/>
                  </a:lnTo>
                  <a:lnTo>
                    <a:pt x="0" y="0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582288" y="5716044"/>
              <a:ext cx="158835" cy="179557"/>
            </a:xfrm>
            <a:custGeom>
              <a:avLst/>
              <a:gdLst/>
              <a:ahLst/>
              <a:cxnLst/>
              <a:rect l="0" t="0" r="0" b="0"/>
              <a:pathLst>
                <a:path w="158835" h="179557">
                  <a:moveTo>
                    <a:pt x="17183" y="95295"/>
                  </a:moveTo>
                  <a:lnTo>
                    <a:pt x="26361" y="98263"/>
                  </a:lnTo>
                  <a:lnTo>
                    <a:pt x="35661" y="100480"/>
                  </a:lnTo>
                  <a:lnTo>
                    <a:pt x="45996" y="102124"/>
                  </a:lnTo>
                  <a:lnTo>
                    <a:pt x="57003" y="102810"/>
                  </a:lnTo>
                  <a:lnTo>
                    <a:pt x="67885" y="101675"/>
                  </a:lnTo>
                  <a:lnTo>
                    <a:pt x="78180" y="98402"/>
                  </a:lnTo>
                  <a:lnTo>
                    <a:pt x="87612" y="93163"/>
                  </a:lnTo>
                  <a:lnTo>
                    <a:pt x="95933" y="86327"/>
                  </a:lnTo>
                  <a:lnTo>
                    <a:pt x="103123" y="78281"/>
                  </a:lnTo>
                  <a:lnTo>
                    <a:pt x="109002" y="69355"/>
                  </a:lnTo>
                  <a:lnTo>
                    <a:pt x="113141" y="59808"/>
                  </a:lnTo>
                  <a:lnTo>
                    <a:pt x="115463" y="49832"/>
                  </a:lnTo>
                  <a:lnTo>
                    <a:pt x="116025" y="39734"/>
                  </a:lnTo>
                  <a:lnTo>
                    <a:pt x="114838" y="29926"/>
                  </a:lnTo>
                  <a:lnTo>
                    <a:pt x="112076" y="20622"/>
                  </a:lnTo>
                  <a:lnTo>
                    <a:pt x="107697" y="12339"/>
                  </a:lnTo>
                  <a:lnTo>
                    <a:pt x="101371" y="5958"/>
                  </a:lnTo>
                  <a:lnTo>
                    <a:pt x="93100" y="1794"/>
                  </a:lnTo>
                  <a:lnTo>
                    <a:pt x="83496" y="0"/>
                  </a:lnTo>
                  <a:lnTo>
                    <a:pt x="73555" y="827"/>
                  </a:lnTo>
                  <a:lnTo>
                    <a:pt x="63884" y="4138"/>
                  </a:lnTo>
                  <a:lnTo>
                    <a:pt x="54693" y="9359"/>
                  </a:lnTo>
                  <a:lnTo>
                    <a:pt x="45981" y="15698"/>
                  </a:lnTo>
                  <a:lnTo>
                    <a:pt x="37676" y="22600"/>
                  </a:lnTo>
                  <a:lnTo>
                    <a:pt x="29853" y="29930"/>
                  </a:lnTo>
                  <a:lnTo>
                    <a:pt x="22749" y="37857"/>
                  </a:lnTo>
                  <a:lnTo>
                    <a:pt x="16436" y="46450"/>
                  </a:lnTo>
                  <a:lnTo>
                    <a:pt x="11002" y="55817"/>
                  </a:lnTo>
                  <a:lnTo>
                    <a:pt x="6624" y="66160"/>
                  </a:lnTo>
                  <a:lnTo>
                    <a:pt x="3302" y="77491"/>
                  </a:lnTo>
                  <a:lnTo>
                    <a:pt x="1053" y="89504"/>
                  </a:lnTo>
                  <a:lnTo>
                    <a:pt x="0" y="101700"/>
                  </a:lnTo>
                  <a:lnTo>
                    <a:pt x="101" y="113768"/>
                  </a:lnTo>
                  <a:lnTo>
                    <a:pt x="1343" y="125430"/>
                  </a:lnTo>
                  <a:lnTo>
                    <a:pt x="3826" y="136366"/>
                  </a:lnTo>
                  <a:lnTo>
                    <a:pt x="7500" y="146470"/>
                  </a:lnTo>
                  <a:lnTo>
                    <a:pt x="12509" y="155482"/>
                  </a:lnTo>
                  <a:lnTo>
                    <a:pt x="19268" y="162911"/>
                  </a:lnTo>
                  <a:lnTo>
                    <a:pt x="27841" y="168637"/>
                  </a:lnTo>
                  <a:lnTo>
                    <a:pt x="38001" y="172852"/>
                  </a:lnTo>
                  <a:lnTo>
                    <a:pt x="49418" y="175861"/>
                  </a:lnTo>
                  <a:lnTo>
                    <a:pt x="61768" y="177961"/>
                  </a:lnTo>
                  <a:lnTo>
                    <a:pt x="74620" y="179234"/>
                  </a:lnTo>
                  <a:lnTo>
                    <a:pt x="87454" y="179556"/>
                  </a:lnTo>
                  <a:lnTo>
                    <a:pt x="99981" y="178933"/>
                  </a:lnTo>
                  <a:lnTo>
                    <a:pt x="111865" y="177460"/>
                  </a:lnTo>
                  <a:lnTo>
                    <a:pt x="123891" y="174992"/>
                  </a:lnTo>
                  <a:lnTo>
                    <a:pt x="138269" y="170157"/>
                  </a:lnTo>
                  <a:lnTo>
                    <a:pt x="158834" y="160673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752018" y="5506244"/>
              <a:ext cx="10897" cy="381370"/>
            </a:xfrm>
            <a:custGeom>
              <a:avLst/>
              <a:gdLst/>
              <a:ahLst/>
              <a:cxnLst/>
              <a:rect l="0" t="0" r="0" b="0"/>
              <a:pathLst>
                <a:path w="10897" h="381370">
                  <a:moveTo>
                    <a:pt x="0" y="0"/>
                  </a:moveTo>
                  <a:lnTo>
                    <a:pt x="69" y="12145"/>
                  </a:lnTo>
                  <a:lnTo>
                    <a:pt x="732" y="23663"/>
                  </a:lnTo>
                  <a:lnTo>
                    <a:pt x="2069" y="35676"/>
                  </a:lnTo>
                  <a:lnTo>
                    <a:pt x="3815" y="48620"/>
                  </a:lnTo>
                  <a:lnTo>
                    <a:pt x="5542" y="63063"/>
                  </a:lnTo>
                  <a:lnTo>
                    <a:pt x="7004" y="79170"/>
                  </a:lnTo>
                  <a:lnTo>
                    <a:pt x="8140" y="96766"/>
                  </a:lnTo>
                  <a:lnTo>
                    <a:pt x="8979" y="115559"/>
                  </a:lnTo>
                  <a:lnTo>
                    <a:pt x="9579" y="135251"/>
                  </a:lnTo>
                  <a:lnTo>
                    <a:pt x="9999" y="155593"/>
                  </a:lnTo>
                  <a:lnTo>
                    <a:pt x="10289" y="176394"/>
                  </a:lnTo>
                  <a:lnTo>
                    <a:pt x="10487" y="197509"/>
                  </a:lnTo>
                  <a:lnTo>
                    <a:pt x="10621" y="218667"/>
                  </a:lnTo>
                  <a:lnTo>
                    <a:pt x="10712" y="239483"/>
                  </a:lnTo>
                  <a:lnTo>
                    <a:pt x="10773" y="259768"/>
                  </a:lnTo>
                  <a:lnTo>
                    <a:pt x="10814" y="279355"/>
                  </a:lnTo>
                  <a:lnTo>
                    <a:pt x="10842" y="298008"/>
                  </a:lnTo>
                  <a:lnTo>
                    <a:pt x="10860" y="315674"/>
                  </a:lnTo>
                  <a:lnTo>
                    <a:pt x="10872" y="331856"/>
                  </a:lnTo>
                  <a:lnTo>
                    <a:pt x="10882" y="347107"/>
                  </a:lnTo>
                  <a:lnTo>
                    <a:pt x="10889" y="362769"/>
                  </a:lnTo>
                  <a:lnTo>
                    <a:pt x="10896" y="381369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817396" y="5745962"/>
              <a:ext cx="21793" cy="119859"/>
            </a:xfrm>
            <a:custGeom>
              <a:avLst/>
              <a:gdLst/>
              <a:ahLst/>
              <a:cxnLst/>
              <a:rect l="0" t="0" r="0" b="0"/>
              <a:pathLst>
                <a:path w="21793" h="119859">
                  <a:moveTo>
                    <a:pt x="0" y="0"/>
                  </a:moveTo>
                  <a:lnTo>
                    <a:pt x="2966" y="12145"/>
                  </a:lnTo>
                  <a:lnTo>
                    <a:pt x="5183" y="23662"/>
                  </a:lnTo>
                  <a:lnTo>
                    <a:pt x="6846" y="35661"/>
                  </a:lnTo>
                  <a:lnTo>
                    <a:pt x="8247" y="48068"/>
                  </a:lnTo>
                  <a:lnTo>
                    <a:pt x="9796" y="60499"/>
                  </a:lnTo>
                  <a:lnTo>
                    <a:pt x="11707" y="72701"/>
                  </a:lnTo>
                  <a:lnTo>
                    <a:pt x="13856" y="84133"/>
                  </a:lnTo>
                  <a:lnTo>
                    <a:pt x="16088" y="95025"/>
                  </a:lnTo>
                  <a:lnTo>
                    <a:pt x="18602" y="106329"/>
                  </a:lnTo>
                  <a:lnTo>
                    <a:pt x="21792" y="119858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784707" y="5680584"/>
              <a:ext cx="119859" cy="370474"/>
            </a:xfrm>
            <a:custGeom>
              <a:avLst/>
              <a:gdLst/>
              <a:ahLst/>
              <a:cxnLst/>
              <a:rect l="0" t="0" r="0" b="0"/>
              <a:pathLst>
                <a:path w="119859" h="370474">
                  <a:moveTo>
                    <a:pt x="119858" y="0"/>
                  </a:moveTo>
                  <a:lnTo>
                    <a:pt x="116822" y="9179"/>
                  </a:lnTo>
                  <a:lnTo>
                    <a:pt x="113943" y="18479"/>
                  </a:lnTo>
                  <a:lnTo>
                    <a:pt x="110942" y="28819"/>
                  </a:lnTo>
                  <a:lnTo>
                    <a:pt x="107796" y="40004"/>
                  </a:lnTo>
                  <a:lnTo>
                    <a:pt x="104519" y="51557"/>
                  </a:lnTo>
                  <a:lnTo>
                    <a:pt x="101142" y="63154"/>
                  </a:lnTo>
                  <a:lnTo>
                    <a:pt x="97687" y="74655"/>
                  </a:lnTo>
                  <a:lnTo>
                    <a:pt x="94177" y="86022"/>
                  </a:lnTo>
                  <a:lnTo>
                    <a:pt x="90624" y="97278"/>
                  </a:lnTo>
                  <a:lnTo>
                    <a:pt x="86870" y="108781"/>
                  </a:lnTo>
                  <a:lnTo>
                    <a:pt x="82605" y="121194"/>
                  </a:lnTo>
                  <a:lnTo>
                    <a:pt x="77707" y="134800"/>
                  </a:lnTo>
                  <a:lnTo>
                    <a:pt x="72382" y="149379"/>
                  </a:lnTo>
                  <a:lnTo>
                    <a:pt x="67055" y="164413"/>
                  </a:lnTo>
                  <a:lnTo>
                    <a:pt x="61979" y="179543"/>
                  </a:lnTo>
                  <a:lnTo>
                    <a:pt x="57221" y="194437"/>
                  </a:lnTo>
                  <a:lnTo>
                    <a:pt x="52756" y="208729"/>
                  </a:lnTo>
                  <a:lnTo>
                    <a:pt x="48528" y="222289"/>
                  </a:lnTo>
                  <a:lnTo>
                    <a:pt x="44478" y="235342"/>
                  </a:lnTo>
                  <a:lnTo>
                    <a:pt x="40558" y="248328"/>
                  </a:lnTo>
                  <a:lnTo>
                    <a:pt x="36729" y="261514"/>
                  </a:lnTo>
                  <a:lnTo>
                    <a:pt x="32963" y="274811"/>
                  </a:lnTo>
                  <a:lnTo>
                    <a:pt x="29241" y="287885"/>
                  </a:lnTo>
                  <a:lnTo>
                    <a:pt x="25548" y="300549"/>
                  </a:lnTo>
                  <a:lnTo>
                    <a:pt x="21833" y="312716"/>
                  </a:lnTo>
                  <a:lnTo>
                    <a:pt x="17530" y="325724"/>
                  </a:lnTo>
                  <a:lnTo>
                    <a:pt x="11105" y="343032"/>
                  </a:lnTo>
                  <a:lnTo>
                    <a:pt x="0" y="370473"/>
                  </a:lnTo>
                </a:path>
              </a:pathLst>
            </a:custGeom>
            <a:ln w="3943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7277890" y="5005017"/>
            <a:ext cx="1848541" cy="1046041"/>
            <a:chOff x="7277890" y="5005017"/>
            <a:chExt cx="1848541" cy="1046041"/>
          </a:xfrm>
        </p:grpSpPr>
        <p:grpSp>
          <p:nvGrpSpPr>
            <p:cNvPr id="202" name="Group 201"/>
            <p:cNvGrpSpPr/>
            <p:nvPr/>
          </p:nvGrpSpPr>
          <p:grpSpPr>
            <a:xfrm>
              <a:off x="7277890" y="5005017"/>
              <a:ext cx="585362" cy="329101"/>
              <a:chOff x="7277890" y="5005017"/>
              <a:chExt cx="585362" cy="329101"/>
            </a:xfrm>
          </p:grpSpPr>
          <p:sp>
            <p:nvSpPr>
              <p:cNvPr id="197" name="Freeform 196"/>
              <p:cNvSpPr/>
              <p:nvPr/>
            </p:nvSpPr>
            <p:spPr>
              <a:xfrm>
                <a:off x="7277890" y="5005017"/>
                <a:ext cx="152922" cy="329101"/>
              </a:xfrm>
              <a:custGeom>
                <a:avLst/>
                <a:gdLst/>
                <a:ahLst/>
                <a:cxnLst/>
                <a:rect l="0" t="0" r="0" b="0"/>
                <a:pathLst>
                  <a:path w="152922" h="329101">
                    <a:moveTo>
                      <a:pt x="4981" y="329100"/>
                    </a:moveTo>
                    <a:lnTo>
                      <a:pt x="1955" y="316415"/>
                    </a:lnTo>
                    <a:lnTo>
                      <a:pt x="332" y="304386"/>
                    </a:lnTo>
                    <a:lnTo>
                      <a:pt x="0" y="291855"/>
                    </a:lnTo>
                    <a:lnTo>
                      <a:pt x="735" y="278897"/>
                    </a:lnTo>
                    <a:lnTo>
                      <a:pt x="2322" y="265913"/>
                    </a:lnTo>
                    <a:lnTo>
                      <a:pt x="4558" y="253147"/>
                    </a:lnTo>
                    <a:lnTo>
                      <a:pt x="7270" y="240315"/>
                    </a:lnTo>
                    <a:lnTo>
                      <a:pt x="10320" y="226733"/>
                    </a:lnTo>
                    <a:lnTo>
                      <a:pt x="13609" y="212071"/>
                    </a:lnTo>
                    <a:lnTo>
                      <a:pt x="17060" y="196342"/>
                    </a:lnTo>
                    <a:lnTo>
                      <a:pt x="20623" y="179720"/>
                    </a:lnTo>
                    <a:lnTo>
                      <a:pt x="24262" y="162412"/>
                    </a:lnTo>
                    <a:lnTo>
                      <a:pt x="27950" y="144782"/>
                    </a:lnTo>
                    <a:lnTo>
                      <a:pt x="31674" y="127304"/>
                    </a:lnTo>
                    <a:lnTo>
                      <a:pt x="35437" y="110273"/>
                    </a:lnTo>
                    <a:lnTo>
                      <a:pt x="39733" y="95334"/>
                    </a:lnTo>
                    <a:lnTo>
                      <a:pt x="44683" y="85755"/>
                    </a:lnTo>
                    <a:lnTo>
                      <a:pt x="49395" y="82670"/>
                    </a:lnTo>
                    <a:lnTo>
                      <a:pt x="53727" y="84632"/>
                    </a:lnTo>
                    <a:lnTo>
                      <a:pt x="57832" y="89939"/>
                    </a:lnTo>
                    <a:lnTo>
                      <a:pt x="62792" y="96499"/>
                    </a:lnTo>
                    <a:lnTo>
                      <a:pt x="69270" y="101524"/>
                    </a:lnTo>
                    <a:lnTo>
                      <a:pt x="76133" y="103475"/>
                    </a:lnTo>
                    <a:lnTo>
                      <a:pt x="83062" y="102603"/>
                    </a:lnTo>
                    <a:lnTo>
                      <a:pt x="90067" y="99607"/>
                    </a:lnTo>
                    <a:lnTo>
                      <a:pt x="97003" y="94763"/>
                    </a:lnTo>
                    <a:lnTo>
                      <a:pt x="103539" y="87872"/>
                    </a:lnTo>
                    <a:lnTo>
                      <a:pt x="109517" y="78991"/>
                    </a:lnTo>
                    <a:lnTo>
                      <a:pt x="114950" y="68589"/>
                    </a:lnTo>
                    <a:lnTo>
                      <a:pt x="119931" y="57371"/>
                    </a:lnTo>
                    <a:lnTo>
                      <a:pt x="124559" y="45820"/>
                    </a:lnTo>
                    <a:lnTo>
                      <a:pt x="128934" y="34179"/>
                    </a:lnTo>
                    <a:lnTo>
                      <a:pt x="133126" y="22552"/>
                    </a:lnTo>
                    <a:lnTo>
                      <a:pt x="137196" y="11046"/>
                    </a:lnTo>
                    <a:lnTo>
                      <a:pt x="141383" y="2345"/>
                    </a:lnTo>
                    <a:lnTo>
                      <a:pt x="145169" y="0"/>
                    </a:lnTo>
                    <a:lnTo>
                      <a:pt x="147307" y="3309"/>
                    </a:lnTo>
                    <a:lnTo>
                      <a:pt x="147752" y="10631"/>
                    </a:lnTo>
                    <a:lnTo>
                      <a:pt x="147065" y="20994"/>
                    </a:lnTo>
                    <a:lnTo>
                      <a:pt x="145957" y="34148"/>
                    </a:lnTo>
                    <a:lnTo>
                      <a:pt x="144858" y="49763"/>
                    </a:lnTo>
                    <a:lnTo>
                      <a:pt x="143939" y="67197"/>
                    </a:lnTo>
                    <a:lnTo>
                      <a:pt x="143232" y="85640"/>
                    </a:lnTo>
                    <a:lnTo>
                      <a:pt x="142714" y="104540"/>
                    </a:lnTo>
                    <a:lnTo>
                      <a:pt x="142345" y="123610"/>
                    </a:lnTo>
                    <a:lnTo>
                      <a:pt x="142087" y="142720"/>
                    </a:lnTo>
                    <a:lnTo>
                      <a:pt x="141911" y="161814"/>
                    </a:lnTo>
                    <a:lnTo>
                      <a:pt x="141790" y="180700"/>
                    </a:lnTo>
                    <a:lnTo>
                      <a:pt x="141709" y="199047"/>
                    </a:lnTo>
                    <a:lnTo>
                      <a:pt x="141653" y="216716"/>
                    </a:lnTo>
                    <a:lnTo>
                      <a:pt x="141616" y="233751"/>
                    </a:lnTo>
                    <a:lnTo>
                      <a:pt x="141591" y="250264"/>
                    </a:lnTo>
                    <a:lnTo>
                      <a:pt x="141578" y="266360"/>
                    </a:lnTo>
                    <a:lnTo>
                      <a:pt x="141786" y="281492"/>
                    </a:lnTo>
                    <a:lnTo>
                      <a:pt x="142751" y="295954"/>
                    </a:lnTo>
                    <a:lnTo>
                      <a:pt x="145770" y="311017"/>
                    </a:lnTo>
                    <a:lnTo>
                      <a:pt x="152921" y="32910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7493901" y="5163417"/>
                <a:ext cx="75677" cy="121455"/>
              </a:xfrm>
              <a:custGeom>
                <a:avLst/>
                <a:gdLst/>
                <a:ahLst/>
                <a:cxnLst/>
                <a:rect l="0" t="0" r="0" b="0"/>
                <a:pathLst>
                  <a:path w="75677" h="121455">
                    <a:moveTo>
                      <a:pt x="62090" y="22760"/>
                    </a:moveTo>
                    <a:lnTo>
                      <a:pt x="52649" y="19806"/>
                    </a:lnTo>
                    <a:lnTo>
                      <a:pt x="44320" y="18875"/>
                    </a:lnTo>
                    <a:lnTo>
                      <a:pt x="36323" y="19950"/>
                    </a:lnTo>
                    <a:lnTo>
                      <a:pt x="28662" y="22881"/>
                    </a:lnTo>
                    <a:lnTo>
                      <a:pt x="21603" y="27672"/>
                    </a:lnTo>
                    <a:lnTo>
                      <a:pt x="15260" y="34150"/>
                    </a:lnTo>
                    <a:lnTo>
                      <a:pt x="9758" y="42183"/>
                    </a:lnTo>
                    <a:lnTo>
                      <a:pt x="5302" y="51775"/>
                    </a:lnTo>
                    <a:lnTo>
                      <a:pt x="1921" y="62775"/>
                    </a:lnTo>
                    <a:lnTo>
                      <a:pt x="0" y="74574"/>
                    </a:lnTo>
                    <a:lnTo>
                      <a:pt x="338" y="86231"/>
                    </a:lnTo>
                    <a:lnTo>
                      <a:pt x="3171" y="97214"/>
                    </a:lnTo>
                    <a:lnTo>
                      <a:pt x="8244" y="106875"/>
                    </a:lnTo>
                    <a:lnTo>
                      <a:pt x="15111" y="114298"/>
                    </a:lnTo>
                    <a:lnTo>
                      <a:pt x="23323" y="119194"/>
                    </a:lnTo>
                    <a:lnTo>
                      <a:pt x="32148" y="121454"/>
                    </a:lnTo>
                    <a:lnTo>
                      <a:pt x="40634" y="120858"/>
                    </a:lnTo>
                    <a:lnTo>
                      <a:pt x="48293" y="117578"/>
                    </a:lnTo>
                    <a:lnTo>
                      <a:pt x="55043" y="112064"/>
                    </a:lnTo>
                    <a:lnTo>
                      <a:pt x="60999" y="104828"/>
                    </a:lnTo>
                    <a:lnTo>
                      <a:pt x="66318" y="96321"/>
                    </a:lnTo>
                    <a:lnTo>
                      <a:pt x="70808" y="86730"/>
                    </a:lnTo>
                    <a:lnTo>
                      <a:pt x="73937" y="75994"/>
                    </a:lnTo>
                    <a:lnTo>
                      <a:pt x="75524" y="64186"/>
                    </a:lnTo>
                    <a:lnTo>
                      <a:pt x="75676" y="51928"/>
                    </a:lnTo>
                    <a:lnTo>
                      <a:pt x="74506" y="39002"/>
                    </a:lnTo>
                    <a:lnTo>
                      <a:pt x="70701" y="23066"/>
                    </a:lnTo>
                    <a:lnTo>
                      <a:pt x="62090" y="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7619495" y="5152037"/>
                <a:ext cx="70612" cy="149233"/>
              </a:xfrm>
              <a:custGeom>
                <a:avLst/>
                <a:gdLst/>
                <a:ahLst/>
                <a:cxnLst/>
                <a:rect l="0" t="0" r="0" b="0"/>
                <a:pathLst>
                  <a:path w="70612" h="149233">
                    <a:moveTo>
                      <a:pt x="50296" y="0"/>
                    </a:moveTo>
                    <a:lnTo>
                      <a:pt x="37757" y="3243"/>
                    </a:lnTo>
                    <a:lnTo>
                      <a:pt x="27112" y="6943"/>
                    </a:lnTo>
                    <a:lnTo>
                      <a:pt x="17398" y="11478"/>
                    </a:lnTo>
                    <a:lnTo>
                      <a:pt x="9021" y="16775"/>
                    </a:lnTo>
                    <a:lnTo>
                      <a:pt x="3148" y="22699"/>
                    </a:lnTo>
                    <a:lnTo>
                      <a:pt x="218" y="29109"/>
                    </a:lnTo>
                    <a:lnTo>
                      <a:pt x="0" y="35878"/>
                    </a:lnTo>
                    <a:lnTo>
                      <a:pt x="1983" y="42901"/>
                    </a:lnTo>
                    <a:lnTo>
                      <a:pt x="5642" y="50100"/>
                    </a:lnTo>
                    <a:lnTo>
                      <a:pt x="10694" y="57239"/>
                    </a:lnTo>
                    <a:lnTo>
                      <a:pt x="17120" y="63950"/>
                    </a:lnTo>
                    <a:lnTo>
                      <a:pt x="24791" y="70070"/>
                    </a:lnTo>
                    <a:lnTo>
                      <a:pt x="33309" y="75791"/>
                    </a:lnTo>
                    <a:lnTo>
                      <a:pt x="42101" y="81543"/>
                    </a:lnTo>
                    <a:lnTo>
                      <a:pt x="50802" y="87583"/>
                    </a:lnTo>
                    <a:lnTo>
                      <a:pt x="58750" y="94152"/>
                    </a:lnTo>
                    <a:lnTo>
                      <a:pt x="64935" y="101550"/>
                    </a:lnTo>
                    <a:lnTo>
                      <a:pt x="68956" y="109845"/>
                    </a:lnTo>
                    <a:lnTo>
                      <a:pt x="70611" y="118588"/>
                    </a:lnTo>
                    <a:lnTo>
                      <a:pt x="69599" y="126948"/>
                    </a:lnTo>
                    <a:lnTo>
                      <a:pt x="66035" y="134476"/>
                    </a:lnTo>
                    <a:lnTo>
                      <a:pt x="60330" y="140755"/>
                    </a:lnTo>
                    <a:lnTo>
                      <a:pt x="52966" y="145235"/>
                    </a:lnTo>
                    <a:lnTo>
                      <a:pt x="44392" y="147807"/>
                    </a:lnTo>
                    <a:lnTo>
                      <a:pt x="35454" y="148870"/>
                    </a:lnTo>
                    <a:lnTo>
                      <a:pt x="26515" y="149232"/>
                    </a:lnTo>
                    <a:lnTo>
                      <a:pt x="16797" y="148923"/>
                    </a:lnTo>
                    <a:lnTo>
                      <a:pt x="4776" y="14794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7794971" y="5038237"/>
                <a:ext cx="1" cy="295881"/>
              </a:xfrm>
              <a:custGeom>
                <a:avLst/>
                <a:gdLst/>
                <a:ahLst/>
                <a:cxnLst/>
                <a:rect l="0" t="0" r="0" b="0"/>
                <a:pathLst>
                  <a:path w="1" h="295881">
                    <a:moveTo>
                      <a:pt x="0" y="0"/>
                    </a:moveTo>
                    <a:lnTo>
                      <a:pt x="0" y="9375"/>
                    </a:lnTo>
                    <a:lnTo>
                      <a:pt x="0" y="22722"/>
                    </a:lnTo>
                    <a:lnTo>
                      <a:pt x="0" y="38046"/>
                    </a:lnTo>
                    <a:lnTo>
                      <a:pt x="0" y="54544"/>
                    </a:lnTo>
                    <a:lnTo>
                      <a:pt x="0" y="71822"/>
                    </a:lnTo>
                    <a:lnTo>
                      <a:pt x="0" y="89637"/>
                    </a:lnTo>
                    <a:lnTo>
                      <a:pt x="0" y="107821"/>
                    </a:lnTo>
                    <a:lnTo>
                      <a:pt x="0" y="126259"/>
                    </a:lnTo>
                    <a:lnTo>
                      <a:pt x="0" y="144869"/>
                    </a:lnTo>
                    <a:lnTo>
                      <a:pt x="0" y="163592"/>
                    </a:lnTo>
                    <a:lnTo>
                      <a:pt x="0" y="182211"/>
                    </a:lnTo>
                    <a:lnTo>
                      <a:pt x="0" y="200370"/>
                    </a:lnTo>
                    <a:lnTo>
                      <a:pt x="0" y="217896"/>
                    </a:lnTo>
                    <a:lnTo>
                      <a:pt x="0" y="234369"/>
                    </a:lnTo>
                    <a:lnTo>
                      <a:pt x="0" y="250760"/>
                    </a:lnTo>
                    <a:lnTo>
                      <a:pt x="0" y="269716"/>
                    </a:lnTo>
                    <a:lnTo>
                      <a:pt x="0" y="29588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7738071" y="5129277"/>
                <a:ext cx="125181" cy="22761"/>
              </a:xfrm>
              <a:custGeom>
                <a:avLst/>
                <a:gdLst/>
                <a:ahLst/>
                <a:cxnLst/>
                <a:rect l="0" t="0" r="0" b="0"/>
                <a:pathLst>
                  <a:path w="125181" h="22761">
                    <a:moveTo>
                      <a:pt x="125180" y="22760"/>
                    </a:moveTo>
                    <a:lnTo>
                      <a:pt x="115668" y="19589"/>
                    </a:lnTo>
                    <a:lnTo>
                      <a:pt x="106645" y="16582"/>
                    </a:lnTo>
                    <a:lnTo>
                      <a:pt x="97239" y="13453"/>
                    </a:lnTo>
                    <a:lnTo>
                      <a:pt x="87193" y="10354"/>
                    </a:lnTo>
                    <a:lnTo>
                      <a:pt x="76230" y="7633"/>
                    </a:lnTo>
                    <a:lnTo>
                      <a:pt x="64306" y="5459"/>
                    </a:lnTo>
                    <a:lnTo>
                      <a:pt x="51989" y="3821"/>
                    </a:lnTo>
                    <a:lnTo>
                      <a:pt x="39028" y="2458"/>
                    </a:lnTo>
                    <a:lnTo>
                      <a:pt x="23074" y="1253"/>
                    </a:lnTo>
                    <a:lnTo>
                      <a:pt x="0" y="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2" name="Group 221"/>
            <p:cNvGrpSpPr/>
            <p:nvPr/>
          </p:nvGrpSpPr>
          <p:grpSpPr>
            <a:xfrm>
              <a:off x="7915165" y="5060997"/>
              <a:ext cx="1211266" cy="990061"/>
              <a:chOff x="7915165" y="5060997"/>
              <a:chExt cx="1211266" cy="990061"/>
            </a:xfrm>
          </p:grpSpPr>
          <p:sp>
            <p:nvSpPr>
              <p:cNvPr id="203" name="Freeform 202"/>
              <p:cNvSpPr/>
              <p:nvPr/>
            </p:nvSpPr>
            <p:spPr>
              <a:xfrm>
                <a:off x="8098485" y="5217197"/>
                <a:ext cx="107221" cy="129043"/>
              </a:xfrm>
              <a:custGeom>
                <a:avLst/>
                <a:gdLst/>
                <a:ahLst/>
                <a:cxnLst/>
                <a:rect l="0" t="0" r="0" b="0"/>
                <a:pathLst>
                  <a:path w="107221" h="129043">
                    <a:moveTo>
                      <a:pt x="72026" y="3120"/>
                    </a:moveTo>
                    <a:lnTo>
                      <a:pt x="62585" y="239"/>
                    </a:lnTo>
                    <a:lnTo>
                      <a:pt x="54255" y="0"/>
                    </a:lnTo>
                    <a:lnTo>
                      <a:pt x="46254" y="2471"/>
                    </a:lnTo>
                    <a:lnTo>
                      <a:pt x="38406" y="7225"/>
                    </a:lnTo>
                    <a:lnTo>
                      <a:pt x="30648" y="13820"/>
                    </a:lnTo>
                    <a:lnTo>
                      <a:pt x="22955" y="21826"/>
                    </a:lnTo>
                    <a:lnTo>
                      <a:pt x="15666" y="31045"/>
                    </a:lnTo>
                    <a:lnTo>
                      <a:pt x="9428" y="41514"/>
                    </a:lnTo>
                    <a:lnTo>
                      <a:pt x="4526" y="53140"/>
                    </a:lnTo>
                    <a:lnTo>
                      <a:pt x="1236" y="65377"/>
                    </a:lnTo>
                    <a:lnTo>
                      <a:pt x="0" y="77336"/>
                    </a:lnTo>
                    <a:lnTo>
                      <a:pt x="859" y="88536"/>
                    </a:lnTo>
                    <a:lnTo>
                      <a:pt x="3707" y="98711"/>
                    </a:lnTo>
                    <a:lnTo>
                      <a:pt x="8493" y="107631"/>
                    </a:lnTo>
                    <a:lnTo>
                      <a:pt x="14991" y="115299"/>
                    </a:lnTo>
                    <a:lnTo>
                      <a:pt x="22868" y="121548"/>
                    </a:lnTo>
                    <a:lnTo>
                      <a:pt x="31787" y="125945"/>
                    </a:lnTo>
                    <a:lnTo>
                      <a:pt x="41462" y="128421"/>
                    </a:lnTo>
                    <a:lnTo>
                      <a:pt x="51490" y="129042"/>
                    </a:lnTo>
                    <a:lnTo>
                      <a:pt x="61378" y="127824"/>
                    </a:lnTo>
                    <a:lnTo>
                      <a:pt x="70865" y="124960"/>
                    </a:lnTo>
                    <a:lnTo>
                      <a:pt x="79725" y="120584"/>
                    </a:lnTo>
                    <a:lnTo>
                      <a:pt x="87679" y="114685"/>
                    </a:lnTo>
                    <a:lnTo>
                      <a:pt x="94662" y="107396"/>
                    </a:lnTo>
                    <a:lnTo>
                      <a:pt x="100432" y="98968"/>
                    </a:lnTo>
                    <a:lnTo>
                      <a:pt x="104500" y="89669"/>
                    </a:lnTo>
                    <a:lnTo>
                      <a:pt x="106752" y="79736"/>
                    </a:lnTo>
                    <a:lnTo>
                      <a:pt x="107220" y="69532"/>
                    </a:lnTo>
                    <a:lnTo>
                      <a:pt x="105900" y="59526"/>
                    </a:lnTo>
                    <a:lnTo>
                      <a:pt x="102971" y="49962"/>
                    </a:lnTo>
                    <a:lnTo>
                      <a:pt x="98652" y="40987"/>
                    </a:lnTo>
                    <a:lnTo>
                      <a:pt x="92458" y="31770"/>
                    </a:lnTo>
                    <a:lnTo>
                      <a:pt x="81431" y="20296"/>
                    </a:lnTo>
                    <a:lnTo>
                      <a:pt x="60646" y="312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8238345" y="5186177"/>
                <a:ext cx="68726" cy="126486"/>
              </a:xfrm>
              <a:custGeom>
                <a:avLst/>
                <a:gdLst/>
                <a:ahLst/>
                <a:cxnLst/>
                <a:rect l="0" t="0" r="0" b="0"/>
                <a:pathLst>
                  <a:path w="68726" h="126486">
                    <a:moveTo>
                      <a:pt x="445" y="91040"/>
                    </a:moveTo>
                    <a:lnTo>
                      <a:pt x="3689" y="100553"/>
                    </a:lnTo>
                    <a:lnTo>
                      <a:pt x="7388" y="109574"/>
                    </a:lnTo>
                    <a:lnTo>
                      <a:pt x="11901" y="118893"/>
                    </a:lnTo>
                    <a:lnTo>
                      <a:pt x="16333" y="125667"/>
                    </a:lnTo>
                    <a:lnTo>
                      <a:pt x="19065" y="126485"/>
                    </a:lnTo>
                    <a:lnTo>
                      <a:pt x="19641" y="122797"/>
                    </a:lnTo>
                    <a:lnTo>
                      <a:pt x="18586" y="116281"/>
                    </a:lnTo>
                    <a:lnTo>
                      <a:pt x="16486" y="108004"/>
                    </a:lnTo>
                    <a:lnTo>
                      <a:pt x="13748" y="98624"/>
                    </a:lnTo>
                    <a:lnTo>
                      <a:pt x="10618" y="88543"/>
                    </a:lnTo>
                    <a:lnTo>
                      <a:pt x="7246" y="78012"/>
                    </a:lnTo>
                    <a:lnTo>
                      <a:pt x="3745" y="67199"/>
                    </a:lnTo>
                    <a:lnTo>
                      <a:pt x="874" y="56560"/>
                    </a:lnTo>
                    <a:lnTo>
                      <a:pt x="0" y="46825"/>
                    </a:lnTo>
                    <a:lnTo>
                      <a:pt x="1706" y="38320"/>
                    </a:lnTo>
                    <a:lnTo>
                      <a:pt x="6040" y="31180"/>
                    </a:lnTo>
                    <a:lnTo>
                      <a:pt x="12910" y="25536"/>
                    </a:lnTo>
                    <a:lnTo>
                      <a:pt x="21956" y="21295"/>
                    </a:lnTo>
                    <a:lnTo>
                      <a:pt x="32064" y="18004"/>
                    </a:lnTo>
                    <a:lnTo>
                      <a:pt x="42475" y="14527"/>
                    </a:lnTo>
                    <a:lnTo>
                      <a:pt x="54093" y="9345"/>
                    </a:lnTo>
                    <a:lnTo>
                      <a:pt x="68725" y="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8534670" y="5060997"/>
                <a:ext cx="11381" cy="330021"/>
              </a:xfrm>
              <a:custGeom>
                <a:avLst/>
                <a:gdLst/>
                <a:ahLst/>
                <a:cxnLst/>
                <a:rect l="0" t="0" r="0" b="0"/>
                <a:pathLst>
                  <a:path w="11381" h="330021">
                    <a:moveTo>
                      <a:pt x="0" y="0"/>
                    </a:moveTo>
                    <a:lnTo>
                      <a:pt x="0" y="15927"/>
                    </a:lnTo>
                    <a:lnTo>
                      <a:pt x="0" y="31656"/>
                    </a:lnTo>
                    <a:lnTo>
                      <a:pt x="0" y="48732"/>
                    </a:lnTo>
                    <a:lnTo>
                      <a:pt x="0" y="67361"/>
                    </a:lnTo>
                    <a:lnTo>
                      <a:pt x="0" y="87670"/>
                    </a:lnTo>
                    <a:lnTo>
                      <a:pt x="5" y="109526"/>
                    </a:lnTo>
                    <a:lnTo>
                      <a:pt x="192" y="131952"/>
                    </a:lnTo>
                    <a:lnTo>
                      <a:pt x="891" y="153318"/>
                    </a:lnTo>
                    <a:lnTo>
                      <a:pt x="2242" y="172808"/>
                    </a:lnTo>
                    <a:lnTo>
                      <a:pt x="4028" y="190706"/>
                    </a:lnTo>
                    <a:lnTo>
                      <a:pt x="5811" y="207960"/>
                    </a:lnTo>
                    <a:lnTo>
                      <a:pt x="7326" y="225207"/>
                    </a:lnTo>
                    <a:lnTo>
                      <a:pt x="8510" y="242518"/>
                    </a:lnTo>
                    <a:lnTo>
                      <a:pt x="9513" y="261604"/>
                    </a:lnTo>
                    <a:lnTo>
                      <a:pt x="10420" y="287778"/>
                    </a:lnTo>
                    <a:lnTo>
                      <a:pt x="11380" y="33002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8596630" y="5211238"/>
                <a:ext cx="95891" cy="168400"/>
              </a:xfrm>
              <a:custGeom>
                <a:avLst/>
                <a:gdLst/>
                <a:ahLst/>
                <a:cxnLst/>
                <a:rect l="0" t="0" r="0" b="0"/>
                <a:pathLst>
                  <a:path w="95891" h="168400">
                    <a:moveTo>
                      <a:pt x="17700" y="100119"/>
                    </a:moveTo>
                    <a:lnTo>
                      <a:pt x="24115" y="93850"/>
                    </a:lnTo>
                    <a:lnTo>
                      <a:pt x="30821" y="88527"/>
                    </a:lnTo>
                    <a:lnTo>
                      <a:pt x="38486" y="83655"/>
                    </a:lnTo>
                    <a:lnTo>
                      <a:pt x="46881" y="78906"/>
                    </a:lnTo>
                    <a:lnTo>
                      <a:pt x="55527" y="73868"/>
                    </a:lnTo>
                    <a:lnTo>
                      <a:pt x="64105" y="68334"/>
                    </a:lnTo>
                    <a:lnTo>
                      <a:pt x="72322" y="62118"/>
                    </a:lnTo>
                    <a:lnTo>
                      <a:pt x="79828" y="54962"/>
                    </a:lnTo>
                    <a:lnTo>
                      <a:pt x="86497" y="46826"/>
                    </a:lnTo>
                    <a:lnTo>
                      <a:pt x="91871" y="38010"/>
                    </a:lnTo>
                    <a:lnTo>
                      <a:pt x="95096" y="29025"/>
                    </a:lnTo>
                    <a:lnTo>
                      <a:pt x="95890" y="20196"/>
                    </a:lnTo>
                    <a:lnTo>
                      <a:pt x="94133" y="12166"/>
                    </a:lnTo>
                    <a:lnTo>
                      <a:pt x="89587" y="5927"/>
                    </a:lnTo>
                    <a:lnTo>
                      <a:pt x="82413" y="1864"/>
                    </a:lnTo>
                    <a:lnTo>
                      <a:pt x="73405" y="0"/>
                    </a:lnTo>
                    <a:lnTo>
                      <a:pt x="63725" y="294"/>
                    </a:lnTo>
                    <a:lnTo>
                      <a:pt x="54110" y="2497"/>
                    </a:lnTo>
                    <a:lnTo>
                      <a:pt x="45023" y="6409"/>
                    </a:lnTo>
                    <a:lnTo>
                      <a:pt x="36845" y="11988"/>
                    </a:lnTo>
                    <a:lnTo>
                      <a:pt x="29668" y="19058"/>
                    </a:lnTo>
                    <a:lnTo>
                      <a:pt x="23383" y="27337"/>
                    </a:lnTo>
                    <a:lnTo>
                      <a:pt x="17810" y="36535"/>
                    </a:lnTo>
                    <a:lnTo>
                      <a:pt x="12777" y="46410"/>
                    </a:lnTo>
                    <a:lnTo>
                      <a:pt x="8312" y="56941"/>
                    </a:lnTo>
                    <a:lnTo>
                      <a:pt x="4633" y="68319"/>
                    </a:lnTo>
                    <a:lnTo>
                      <a:pt x="1806" y="80568"/>
                    </a:lnTo>
                    <a:lnTo>
                      <a:pt x="91" y="93226"/>
                    </a:lnTo>
                    <a:lnTo>
                      <a:pt x="0" y="105472"/>
                    </a:lnTo>
                    <a:lnTo>
                      <a:pt x="1671" y="116864"/>
                    </a:lnTo>
                    <a:lnTo>
                      <a:pt x="5083" y="127169"/>
                    </a:lnTo>
                    <a:lnTo>
                      <a:pt x="10257" y="136174"/>
                    </a:lnTo>
                    <a:lnTo>
                      <a:pt x="17014" y="143905"/>
                    </a:lnTo>
                    <a:lnTo>
                      <a:pt x="24979" y="150399"/>
                    </a:lnTo>
                    <a:lnTo>
                      <a:pt x="34681" y="156232"/>
                    </a:lnTo>
                    <a:lnTo>
                      <a:pt x="49384" y="161919"/>
                    </a:lnTo>
                    <a:lnTo>
                      <a:pt x="74600" y="168399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8725730" y="5237342"/>
                <a:ext cx="138961" cy="119536"/>
              </a:xfrm>
              <a:custGeom>
                <a:avLst/>
                <a:gdLst/>
                <a:ahLst/>
                <a:cxnLst/>
                <a:rect l="0" t="0" r="0" b="0"/>
                <a:pathLst>
                  <a:path w="138961" h="119536">
                    <a:moveTo>
                      <a:pt x="59300" y="62635"/>
                    </a:moveTo>
                    <a:lnTo>
                      <a:pt x="59228" y="50023"/>
                    </a:lnTo>
                    <a:lnTo>
                      <a:pt x="58535" y="38687"/>
                    </a:lnTo>
                    <a:lnTo>
                      <a:pt x="57124" y="27571"/>
                    </a:lnTo>
                    <a:lnTo>
                      <a:pt x="54741" y="17184"/>
                    </a:lnTo>
                    <a:lnTo>
                      <a:pt x="50835" y="8807"/>
                    </a:lnTo>
                    <a:lnTo>
                      <a:pt x="45255" y="3005"/>
                    </a:lnTo>
                    <a:lnTo>
                      <a:pt x="38521" y="0"/>
                    </a:lnTo>
                    <a:lnTo>
                      <a:pt x="31599" y="26"/>
                    </a:lnTo>
                    <a:lnTo>
                      <a:pt x="25070" y="2891"/>
                    </a:lnTo>
                    <a:lnTo>
                      <a:pt x="19115" y="8111"/>
                    </a:lnTo>
                    <a:lnTo>
                      <a:pt x="13711" y="15142"/>
                    </a:lnTo>
                    <a:lnTo>
                      <a:pt x="8767" y="23503"/>
                    </a:lnTo>
                    <a:lnTo>
                      <a:pt x="4534" y="32811"/>
                    </a:lnTo>
                    <a:lnTo>
                      <a:pt x="1578" y="42781"/>
                    </a:lnTo>
                    <a:lnTo>
                      <a:pt x="107" y="53206"/>
                    </a:lnTo>
                    <a:lnTo>
                      <a:pt x="0" y="63943"/>
                    </a:lnTo>
                    <a:lnTo>
                      <a:pt x="994" y="74890"/>
                    </a:lnTo>
                    <a:lnTo>
                      <a:pt x="2834" y="85960"/>
                    </a:lnTo>
                    <a:lnTo>
                      <a:pt x="5642" y="96399"/>
                    </a:lnTo>
                    <a:lnTo>
                      <a:pt x="9906" y="104846"/>
                    </a:lnTo>
                    <a:lnTo>
                      <a:pt x="15768" y="110711"/>
                    </a:lnTo>
                    <a:lnTo>
                      <a:pt x="22708" y="113767"/>
                    </a:lnTo>
                    <a:lnTo>
                      <a:pt x="29776" y="113778"/>
                    </a:lnTo>
                    <a:lnTo>
                      <a:pt x="36404" y="110934"/>
                    </a:lnTo>
                    <a:lnTo>
                      <a:pt x="42244" y="105546"/>
                    </a:lnTo>
                    <a:lnTo>
                      <a:pt x="46997" y="97827"/>
                    </a:lnTo>
                    <a:lnTo>
                      <a:pt x="50655" y="88174"/>
                    </a:lnTo>
                    <a:lnTo>
                      <a:pt x="54345" y="78895"/>
                    </a:lnTo>
                    <a:lnTo>
                      <a:pt x="59047" y="73679"/>
                    </a:lnTo>
                    <a:lnTo>
                      <a:pt x="64106" y="73473"/>
                    </a:lnTo>
                    <a:lnTo>
                      <a:pt x="69489" y="77178"/>
                    </a:lnTo>
                    <a:lnTo>
                      <a:pt x="75474" y="83182"/>
                    </a:lnTo>
                    <a:lnTo>
                      <a:pt x="82399" y="89897"/>
                    </a:lnTo>
                    <a:lnTo>
                      <a:pt x="90335" y="96427"/>
                    </a:lnTo>
                    <a:lnTo>
                      <a:pt x="98881" y="102289"/>
                    </a:lnTo>
                    <a:lnTo>
                      <a:pt x="108232" y="107716"/>
                    </a:lnTo>
                    <a:lnTo>
                      <a:pt x="120417" y="113173"/>
                    </a:lnTo>
                    <a:lnTo>
                      <a:pt x="138960" y="119535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8867987" y="5226807"/>
                <a:ext cx="103476" cy="146788"/>
              </a:xfrm>
              <a:custGeom>
                <a:avLst/>
                <a:gdLst/>
                <a:ahLst/>
                <a:cxnLst/>
                <a:rect l="0" t="0" r="0" b="0"/>
                <a:pathLst>
                  <a:path w="103476" h="146788">
                    <a:moveTo>
                      <a:pt x="76363" y="16270"/>
                    </a:moveTo>
                    <a:lnTo>
                      <a:pt x="69876" y="10073"/>
                    </a:lnTo>
                    <a:lnTo>
                      <a:pt x="62477" y="5442"/>
                    </a:lnTo>
                    <a:lnTo>
                      <a:pt x="53416" y="1991"/>
                    </a:lnTo>
                    <a:lnTo>
                      <a:pt x="43197" y="0"/>
                    </a:lnTo>
                    <a:lnTo>
                      <a:pt x="32750" y="268"/>
                    </a:lnTo>
                    <a:lnTo>
                      <a:pt x="22654" y="3045"/>
                    </a:lnTo>
                    <a:lnTo>
                      <a:pt x="13625" y="8256"/>
                    </a:lnTo>
                    <a:lnTo>
                      <a:pt x="6644" y="15789"/>
                    </a:lnTo>
                    <a:lnTo>
                      <a:pt x="2052" y="25323"/>
                    </a:lnTo>
                    <a:lnTo>
                      <a:pt x="0" y="35916"/>
                    </a:lnTo>
                    <a:lnTo>
                      <a:pt x="736" y="46172"/>
                    </a:lnTo>
                    <a:lnTo>
                      <a:pt x="4110" y="55338"/>
                    </a:lnTo>
                    <a:lnTo>
                      <a:pt x="9688" y="63263"/>
                    </a:lnTo>
                    <a:lnTo>
                      <a:pt x="16969" y="70087"/>
                    </a:lnTo>
                    <a:lnTo>
                      <a:pt x="25498" y="76039"/>
                    </a:lnTo>
                    <a:lnTo>
                      <a:pt x="34922" y="81339"/>
                    </a:lnTo>
                    <a:lnTo>
                      <a:pt x="44969" y="86170"/>
                    </a:lnTo>
                    <a:lnTo>
                      <a:pt x="55443" y="90677"/>
                    </a:lnTo>
                    <a:lnTo>
                      <a:pt x="66027" y="95137"/>
                    </a:lnTo>
                    <a:lnTo>
                      <a:pt x="76298" y="99956"/>
                    </a:lnTo>
                    <a:lnTo>
                      <a:pt x="86029" y="105322"/>
                    </a:lnTo>
                    <a:lnTo>
                      <a:pt x="94504" y="111235"/>
                    </a:lnTo>
                    <a:lnTo>
                      <a:pt x="100477" y="117609"/>
                    </a:lnTo>
                    <a:lnTo>
                      <a:pt x="103475" y="124328"/>
                    </a:lnTo>
                    <a:lnTo>
                      <a:pt x="103380" y="130946"/>
                    </a:lnTo>
                    <a:lnTo>
                      <a:pt x="100038" y="136723"/>
                    </a:lnTo>
                    <a:lnTo>
                      <a:pt x="93710" y="141317"/>
                    </a:lnTo>
                    <a:lnTo>
                      <a:pt x="85106" y="144582"/>
                    </a:lnTo>
                    <a:lnTo>
                      <a:pt x="75131" y="146377"/>
                    </a:lnTo>
                    <a:lnTo>
                      <a:pt x="64446" y="146787"/>
                    </a:lnTo>
                    <a:lnTo>
                      <a:pt x="53907" y="146214"/>
                    </a:lnTo>
                    <a:lnTo>
                      <a:pt x="43629" y="145212"/>
                    </a:lnTo>
                    <a:lnTo>
                      <a:pt x="32724" y="143693"/>
                    </a:lnTo>
                    <a:lnTo>
                      <a:pt x="19464" y="14145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9035390" y="5060997"/>
                <a:ext cx="11381" cy="307261"/>
              </a:xfrm>
              <a:custGeom>
                <a:avLst/>
                <a:gdLst/>
                <a:ahLst/>
                <a:cxnLst/>
                <a:rect l="0" t="0" r="0" b="0"/>
                <a:pathLst>
                  <a:path w="11381" h="307261">
                    <a:moveTo>
                      <a:pt x="0" y="0"/>
                    </a:moveTo>
                    <a:lnTo>
                      <a:pt x="1" y="12756"/>
                    </a:lnTo>
                    <a:lnTo>
                      <a:pt x="1" y="25477"/>
                    </a:lnTo>
                    <a:lnTo>
                      <a:pt x="1" y="39415"/>
                    </a:lnTo>
                    <a:lnTo>
                      <a:pt x="1" y="54570"/>
                    </a:lnTo>
                    <a:lnTo>
                      <a:pt x="1" y="70757"/>
                    </a:lnTo>
                    <a:lnTo>
                      <a:pt x="6" y="87742"/>
                    </a:lnTo>
                    <a:lnTo>
                      <a:pt x="193" y="104961"/>
                    </a:lnTo>
                    <a:lnTo>
                      <a:pt x="893" y="121580"/>
                    </a:lnTo>
                    <a:lnTo>
                      <a:pt x="2242" y="137201"/>
                    </a:lnTo>
                    <a:lnTo>
                      <a:pt x="4028" y="152158"/>
                    </a:lnTo>
                    <a:lnTo>
                      <a:pt x="5810" y="167266"/>
                    </a:lnTo>
                    <a:lnTo>
                      <a:pt x="7327" y="182997"/>
                    </a:lnTo>
                    <a:lnTo>
                      <a:pt x="8508" y="199282"/>
                    </a:lnTo>
                    <a:lnTo>
                      <a:pt x="9381" y="215712"/>
                    </a:lnTo>
                    <a:lnTo>
                      <a:pt x="10005" y="232000"/>
                    </a:lnTo>
                    <a:lnTo>
                      <a:pt x="10444" y="247604"/>
                    </a:lnTo>
                    <a:lnTo>
                      <a:pt x="10795" y="263300"/>
                    </a:lnTo>
                    <a:lnTo>
                      <a:pt x="11088" y="281673"/>
                    </a:lnTo>
                    <a:lnTo>
                      <a:pt x="11380" y="30726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8898830" y="5140657"/>
                <a:ext cx="227601" cy="102421"/>
              </a:xfrm>
              <a:custGeom>
                <a:avLst/>
                <a:gdLst/>
                <a:ahLst/>
                <a:cxnLst/>
                <a:rect l="0" t="0" r="0" b="0"/>
                <a:pathLst>
                  <a:path w="227601" h="102421">
                    <a:moveTo>
                      <a:pt x="227600" y="102420"/>
                    </a:moveTo>
                    <a:lnTo>
                      <a:pt x="221186" y="96078"/>
                    </a:lnTo>
                    <a:lnTo>
                      <a:pt x="214478" y="90063"/>
                    </a:lnTo>
                    <a:lnTo>
                      <a:pt x="206809" y="83795"/>
                    </a:lnTo>
                    <a:lnTo>
                      <a:pt x="198227" y="77222"/>
                    </a:lnTo>
                    <a:lnTo>
                      <a:pt x="188881" y="70381"/>
                    </a:lnTo>
                    <a:lnTo>
                      <a:pt x="178939" y="63330"/>
                    </a:lnTo>
                    <a:lnTo>
                      <a:pt x="168375" y="56300"/>
                    </a:lnTo>
                    <a:lnTo>
                      <a:pt x="156985" y="49670"/>
                    </a:lnTo>
                    <a:lnTo>
                      <a:pt x="144721" y="43607"/>
                    </a:lnTo>
                    <a:lnTo>
                      <a:pt x="131687" y="37926"/>
                    </a:lnTo>
                    <a:lnTo>
                      <a:pt x="118039" y="32200"/>
                    </a:lnTo>
                    <a:lnTo>
                      <a:pt x="103934" y="26194"/>
                    </a:lnTo>
                    <a:lnTo>
                      <a:pt x="89497" y="20198"/>
                    </a:lnTo>
                    <a:lnTo>
                      <a:pt x="74826" y="14910"/>
                    </a:lnTo>
                    <a:lnTo>
                      <a:pt x="60014" y="10674"/>
                    </a:lnTo>
                    <a:lnTo>
                      <a:pt x="45765" y="7475"/>
                    </a:lnTo>
                    <a:lnTo>
                      <a:pt x="32003" y="4812"/>
                    </a:lnTo>
                    <a:lnTo>
                      <a:pt x="17518" y="2454"/>
                    </a:lnTo>
                    <a:lnTo>
                      <a:pt x="0" y="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7915165" y="5585700"/>
                <a:ext cx="113852" cy="404254"/>
              </a:xfrm>
              <a:custGeom>
                <a:avLst/>
                <a:gdLst/>
                <a:ahLst/>
                <a:cxnLst/>
                <a:rect l="0" t="0" r="0" b="0"/>
                <a:pathLst>
                  <a:path w="113852" h="404254">
                    <a:moveTo>
                      <a:pt x="4985" y="146717"/>
                    </a:moveTo>
                    <a:lnTo>
                      <a:pt x="1960" y="159329"/>
                    </a:lnTo>
                    <a:lnTo>
                      <a:pt x="336" y="170665"/>
                    </a:lnTo>
                    <a:lnTo>
                      <a:pt x="0" y="181806"/>
                    </a:lnTo>
                    <a:lnTo>
                      <a:pt x="547" y="193127"/>
                    </a:lnTo>
                    <a:lnTo>
                      <a:pt x="1432" y="205008"/>
                    </a:lnTo>
                    <a:lnTo>
                      <a:pt x="2320" y="217592"/>
                    </a:lnTo>
                    <a:lnTo>
                      <a:pt x="3246" y="230837"/>
                    </a:lnTo>
                    <a:lnTo>
                      <a:pt x="4516" y="244623"/>
                    </a:lnTo>
                    <a:lnTo>
                      <a:pt x="6282" y="258821"/>
                    </a:lnTo>
                    <a:lnTo>
                      <a:pt x="8366" y="273319"/>
                    </a:lnTo>
                    <a:lnTo>
                      <a:pt x="10355" y="288030"/>
                    </a:lnTo>
                    <a:lnTo>
                      <a:pt x="12014" y="302889"/>
                    </a:lnTo>
                    <a:lnTo>
                      <a:pt x="13292" y="317850"/>
                    </a:lnTo>
                    <a:lnTo>
                      <a:pt x="14232" y="332880"/>
                    </a:lnTo>
                    <a:lnTo>
                      <a:pt x="14907" y="347952"/>
                    </a:lnTo>
                    <a:lnTo>
                      <a:pt x="15561" y="362875"/>
                    </a:lnTo>
                    <a:lnTo>
                      <a:pt x="16584" y="377304"/>
                    </a:lnTo>
                    <a:lnTo>
                      <a:pt x="18132" y="391013"/>
                    </a:lnTo>
                    <a:lnTo>
                      <a:pt x="19319" y="401200"/>
                    </a:lnTo>
                    <a:lnTo>
                      <a:pt x="19278" y="404253"/>
                    </a:lnTo>
                    <a:lnTo>
                      <a:pt x="18740" y="401136"/>
                    </a:lnTo>
                    <a:lnTo>
                      <a:pt x="18152" y="393593"/>
                    </a:lnTo>
                    <a:lnTo>
                      <a:pt x="17654" y="382779"/>
                    </a:lnTo>
                    <a:lnTo>
                      <a:pt x="17271" y="369547"/>
                    </a:lnTo>
                    <a:lnTo>
                      <a:pt x="16993" y="354737"/>
                    </a:lnTo>
                    <a:lnTo>
                      <a:pt x="16795" y="339194"/>
                    </a:lnTo>
                    <a:lnTo>
                      <a:pt x="16653" y="323439"/>
                    </a:lnTo>
                    <a:lnTo>
                      <a:pt x="16371" y="307886"/>
                    </a:lnTo>
                    <a:lnTo>
                      <a:pt x="15605" y="292948"/>
                    </a:lnTo>
                    <a:lnTo>
                      <a:pt x="14213" y="278770"/>
                    </a:lnTo>
                    <a:lnTo>
                      <a:pt x="12396" y="265125"/>
                    </a:lnTo>
                    <a:lnTo>
                      <a:pt x="10596" y="251550"/>
                    </a:lnTo>
                    <a:lnTo>
                      <a:pt x="9066" y="237760"/>
                    </a:lnTo>
                    <a:lnTo>
                      <a:pt x="7876" y="223494"/>
                    </a:lnTo>
                    <a:lnTo>
                      <a:pt x="6996" y="208434"/>
                    </a:lnTo>
                    <a:lnTo>
                      <a:pt x="6363" y="192496"/>
                    </a:lnTo>
                    <a:lnTo>
                      <a:pt x="5736" y="175947"/>
                    </a:lnTo>
                    <a:lnTo>
                      <a:pt x="4732" y="159275"/>
                    </a:lnTo>
                    <a:lnTo>
                      <a:pt x="3179" y="142785"/>
                    </a:lnTo>
                    <a:lnTo>
                      <a:pt x="1438" y="126749"/>
                    </a:lnTo>
                    <a:lnTo>
                      <a:pt x="262" y="111493"/>
                    </a:lnTo>
                    <a:lnTo>
                      <a:pt x="38" y="97105"/>
                    </a:lnTo>
                    <a:lnTo>
                      <a:pt x="786" y="83320"/>
                    </a:lnTo>
                    <a:lnTo>
                      <a:pt x="2365" y="69654"/>
                    </a:lnTo>
                    <a:lnTo>
                      <a:pt x="4602" y="55823"/>
                    </a:lnTo>
                    <a:lnTo>
                      <a:pt x="7680" y="42263"/>
                    </a:lnTo>
                    <a:lnTo>
                      <a:pt x="12127" y="29979"/>
                    </a:lnTo>
                    <a:lnTo>
                      <a:pt x="18118" y="19446"/>
                    </a:lnTo>
                    <a:lnTo>
                      <a:pt x="25513" y="10964"/>
                    </a:lnTo>
                    <a:lnTo>
                      <a:pt x="34038" y="4914"/>
                    </a:lnTo>
                    <a:lnTo>
                      <a:pt x="43410" y="1262"/>
                    </a:lnTo>
                    <a:lnTo>
                      <a:pt x="53221" y="0"/>
                    </a:lnTo>
                    <a:lnTo>
                      <a:pt x="62955" y="1346"/>
                    </a:lnTo>
                    <a:lnTo>
                      <a:pt x="72333" y="5169"/>
                    </a:lnTo>
                    <a:lnTo>
                      <a:pt x="81119" y="11066"/>
                    </a:lnTo>
                    <a:lnTo>
                      <a:pt x="89023" y="18567"/>
                    </a:lnTo>
                    <a:lnTo>
                      <a:pt x="95977" y="27257"/>
                    </a:lnTo>
                    <a:lnTo>
                      <a:pt x="101910" y="36972"/>
                    </a:lnTo>
                    <a:lnTo>
                      <a:pt x="106664" y="47790"/>
                    </a:lnTo>
                    <a:lnTo>
                      <a:pt x="110259" y="59665"/>
                    </a:lnTo>
                    <a:lnTo>
                      <a:pt x="112694" y="72256"/>
                    </a:lnTo>
                    <a:lnTo>
                      <a:pt x="113851" y="85030"/>
                    </a:lnTo>
                    <a:lnTo>
                      <a:pt x="113791" y="97667"/>
                    </a:lnTo>
                    <a:lnTo>
                      <a:pt x="112707" y="110054"/>
                    </a:lnTo>
                    <a:lnTo>
                      <a:pt x="110831" y="122191"/>
                    </a:lnTo>
                    <a:lnTo>
                      <a:pt x="108366" y="134113"/>
                    </a:lnTo>
                    <a:lnTo>
                      <a:pt x="105302" y="145692"/>
                    </a:lnTo>
                    <a:lnTo>
                      <a:pt x="101433" y="156639"/>
                    </a:lnTo>
                    <a:lnTo>
                      <a:pt x="96704" y="166843"/>
                    </a:lnTo>
                    <a:lnTo>
                      <a:pt x="91034" y="176188"/>
                    </a:lnTo>
                    <a:lnTo>
                      <a:pt x="84251" y="184469"/>
                    </a:lnTo>
                    <a:lnTo>
                      <a:pt x="76370" y="191676"/>
                    </a:lnTo>
                    <a:lnTo>
                      <a:pt x="67842" y="197798"/>
                    </a:lnTo>
                    <a:lnTo>
                      <a:pt x="58497" y="203333"/>
                    </a:lnTo>
                    <a:lnTo>
                      <a:pt x="46306" y="208768"/>
                    </a:lnTo>
                    <a:lnTo>
                      <a:pt x="27746" y="214997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8066809" y="5629997"/>
                <a:ext cx="117431" cy="182151"/>
              </a:xfrm>
              <a:custGeom>
                <a:avLst/>
                <a:gdLst/>
                <a:ahLst/>
                <a:cxnLst/>
                <a:rect l="0" t="0" r="0" b="0"/>
                <a:pathLst>
                  <a:path w="117431" h="182151">
                    <a:moveTo>
                      <a:pt x="69561" y="22760"/>
                    </a:moveTo>
                    <a:lnTo>
                      <a:pt x="63219" y="29174"/>
                    </a:lnTo>
                    <a:lnTo>
                      <a:pt x="57205" y="35881"/>
                    </a:lnTo>
                    <a:lnTo>
                      <a:pt x="50937" y="43550"/>
                    </a:lnTo>
                    <a:lnTo>
                      <a:pt x="44364" y="52133"/>
                    </a:lnTo>
                    <a:lnTo>
                      <a:pt x="37521" y="61478"/>
                    </a:lnTo>
                    <a:lnTo>
                      <a:pt x="30471" y="71417"/>
                    </a:lnTo>
                    <a:lnTo>
                      <a:pt x="23442" y="81793"/>
                    </a:lnTo>
                    <a:lnTo>
                      <a:pt x="16812" y="92482"/>
                    </a:lnTo>
                    <a:lnTo>
                      <a:pt x="10764" y="103392"/>
                    </a:lnTo>
                    <a:lnTo>
                      <a:pt x="5643" y="114453"/>
                    </a:lnTo>
                    <a:lnTo>
                      <a:pt x="2020" y="125617"/>
                    </a:lnTo>
                    <a:lnTo>
                      <a:pt x="76" y="136842"/>
                    </a:lnTo>
                    <a:lnTo>
                      <a:pt x="0" y="147752"/>
                    </a:lnTo>
                    <a:lnTo>
                      <a:pt x="2160" y="157666"/>
                    </a:lnTo>
                    <a:lnTo>
                      <a:pt x="6540" y="166284"/>
                    </a:lnTo>
                    <a:lnTo>
                      <a:pt x="12998" y="173315"/>
                    </a:lnTo>
                    <a:lnTo>
                      <a:pt x="21453" y="178309"/>
                    </a:lnTo>
                    <a:lnTo>
                      <a:pt x="31650" y="181221"/>
                    </a:lnTo>
                    <a:lnTo>
                      <a:pt x="42891" y="182150"/>
                    </a:lnTo>
                    <a:lnTo>
                      <a:pt x="54165" y="181148"/>
                    </a:lnTo>
                    <a:lnTo>
                      <a:pt x="64900" y="178431"/>
                    </a:lnTo>
                    <a:lnTo>
                      <a:pt x="74759" y="174156"/>
                    </a:lnTo>
                    <a:lnTo>
                      <a:pt x="83464" y="168325"/>
                    </a:lnTo>
                    <a:lnTo>
                      <a:pt x="91000" y="161082"/>
                    </a:lnTo>
                    <a:lnTo>
                      <a:pt x="97526" y="152686"/>
                    </a:lnTo>
                    <a:lnTo>
                      <a:pt x="103261" y="143406"/>
                    </a:lnTo>
                    <a:lnTo>
                      <a:pt x="108398" y="133483"/>
                    </a:lnTo>
                    <a:lnTo>
                      <a:pt x="112749" y="123102"/>
                    </a:lnTo>
                    <a:lnTo>
                      <a:pt x="115777" y="112401"/>
                    </a:lnTo>
                    <a:lnTo>
                      <a:pt x="117292" y="101481"/>
                    </a:lnTo>
                    <a:lnTo>
                      <a:pt x="117430" y="90411"/>
                    </a:lnTo>
                    <a:lnTo>
                      <a:pt x="116454" y="79239"/>
                    </a:lnTo>
                    <a:lnTo>
                      <a:pt x="114632" y="68003"/>
                    </a:lnTo>
                    <a:lnTo>
                      <a:pt x="112018" y="56903"/>
                    </a:lnTo>
                    <a:lnTo>
                      <a:pt x="108457" y="46287"/>
                    </a:lnTo>
                    <a:lnTo>
                      <a:pt x="103954" y="36313"/>
                    </a:lnTo>
                    <a:lnTo>
                      <a:pt x="98968" y="27277"/>
                    </a:lnTo>
                    <a:lnTo>
                      <a:pt x="93844" y="18817"/>
                    </a:lnTo>
                    <a:lnTo>
                      <a:pt x="88132" y="10188"/>
                    </a:lnTo>
                    <a:lnTo>
                      <a:pt x="80941" y="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8216031" y="5470677"/>
                <a:ext cx="11380" cy="341401"/>
              </a:xfrm>
              <a:custGeom>
                <a:avLst/>
                <a:gdLst/>
                <a:ahLst/>
                <a:cxnLst/>
                <a:rect l="0" t="0" r="0" b="0"/>
                <a:pathLst>
                  <a:path w="11380" h="341401">
                    <a:moveTo>
                      <a:pt x="0" y="0"/>
                    </a:moveTo>
                    <a:lnTo>
                      <a:pt x="3025" y="9513"/>
                    </a:lnTo>
                    <a:lnTo>
                      <a:pt x="4649" y="18534"/>
                    </a:lnTo>
                    <a:lnTo>
                      <a:pt x="4991" y="27938"/>
                    </a:lnTo>
                    <a:lnTo>
                      <a:pt x="4630" y="37796"/>
                    </a:lnTo>
                    <a:lnTo>
                      <a:pt x="4445" y="48058"/>
                    </a:lnTo>
                    <a:lnTo>
                      <a:pt x="4913" y="58652"/>
                    </a:lnTo>
                    <a:lnTo>
                      <a:pt x="5960" y="69849"/>
                    </a:lnTo>
                    <a:lnTo>
                      <a:pt x="7172" y="82248"/>
                    </a:lnTo>
                    <a:lnTo>
                      <a:pt x="8270" y="96076"/>
                    </a:lnTo>
                    <a:lnTo>
                      <a:pt x="9156" y="111225"/>
                    </a:lnTo>
                    <a:lnTo>
                      <a:pt x="9821" y="127449"/>
                    </a:lnTo>
                    <a:lnTo>
                      <a:pt x="10304" y="144490"/>
                    </a:lnTo>
                    <a:lnTo>
                      <a:pt x="10644" y="162125"/>
                    </a:lnTo>
                    <a:lnTo>
                      <a:pt x="10880" y="180179"/>
                    </a:lnTo>
                    <a:lnTo>
                      <a:pt x="11042" y="198521"/>
                    </a:lnTo>
                    <a:lnTo>
                      <a:pt x="11153" y="216882"/>
                    </a:lnTo>
                    <a:lnTo>
                      <a:pt x="11228" y="234866"/>
                    </a:lnTo>
                    <a:lnTo>
                      <a:pt x="11278" y="252278"/>
                    </a:lnTo>
                    <a:lnTo>
                      <a:pt x="11311" y="268890"/>
                    </a:lnTo>
                    <a:lnTo>
                      <a:pt x="11337" y="286195"/>
                    </a:lnTo>
                    <a:lnTo>
                      <a:pt x="11358" y="308126"/>
                    </a:lnTo>
                    <a:lnTo>
                      <a:pt x="11379" y="34140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8307069" y="5698277"/>
                <a:ext cx="11383" cy="113801"/>
              </a:xfrm>
              <a:custGeom>
                <a:avLst/>
                <a:gdLst/>
                <a:ahLst/>
                <a:cxnLst/>
                <a:rect l="0" t="0" r="0" b="0"/>
                <a:pathLst>
                  <a:path w="11383" h="113801">
                    <a:moveTo>
                      <a:pt x="1" y="0"/>
                    </a:moveTo>
                    <a:lnTo>
                      <a:pt x="0" y="15783"/>
                    </a:lnTo>
                    <a:lnTo>
                      <a:pt x="0" y="30126"/>
                    </a:lnTo>
                    <a:lnTo>
                      <a:pt x="5" y="44381"/>
                    </a:lnTo>
                    <a:lnTo>
                      <a:pt x="224" y="58323"/>
                    </a:lnTo>
                    <a:lnTo>
                      <a:pt x="1199" y="72586"/>
                    </a:lnTo>
                    <a:lnTo>
                      <a:pt x="4224" y="89636"/>
                    </a:lnTo>
                    <a:lnTo>
                      <a:pt x="11382" y="11380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8318451" y="5550337"/>
                <a:ext cx="1" cy="22761"/>
              </a:xfrm>
              <a:custGeom>
                <a:avLst/>
                <a:gdLst/>
                <a:ahLst/>
                <a:cxnLst/>
                <a:rect l="0" t="0" r="0" b="0"/>
                <a:pathLst>
                  <a:path w="1" h="22761">
                    <a:moveTo>
                      <a:pt x="0" y="0"/>
                    </a:moveTo>
                    <a:lnTo>
                      <a:pt x="0" y="2276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8443631" y="5550337"/>
                <a:ext cx="11380" cy="341401"/>
              </a:xfrm>
              <a:custGeom>
                <a:avLst/>
                <a:gdLst/>
                <a:ahLst/>
                <a:cxnLst/>
                <a:rect l="0" t="0" r="0" b="0"/>
                <a:pathLst>
                  <a:path w="11380" h="341401">
                    <a:moveTo>
                      <a:pt x="0" y="0"/>
                    </a:moveTo>
                    <a:lnTo>
                      <a:pt x="72" y="15927"/>
                    </a:lnTo>
                    <a:lnTo>
                      <a:pt x="764" y="31656"/>
                    </a:lnTo>
                    <a:lnTo>
                      <a:pt x="2155" y="48713"/>
                    </a:lnTo>
                    <a:lnTo>
                      <a:pt x="3792" y="66593"/>
                    </a:lnTo>
                    <a:lnTo>
                      <a:pt x="4894" y="84100"/>
                    </a:lnTo>
                    <a:lnTo>
                      <a:pt x="5077" y="100577"/>
                    </a:lnTo>
                    <a:lnTo>
                      <a:pt x="4664" y="116605"/>
                    </a:lnTo>
                    <a:lnTo>
                      <a:pt x="4458" y="133648"/>
                    </a:lnTo>
                    <a:lnTo>
                      <a:pt x="4919" y="152471"/>
                    </a:lnTo>
                    <a:lnTo>
                      <a:pt x="5963" y="172791"/>
                    </a:lnTo>
                    <a:lnTo>
                      <a:pt x="7174" y="193677"/>
                    </a:lnTo>
                    <a:lnTo>
                      <a:pt x="8271" y="214494"/>
                    </a:lnTo>
                    <a:lnTo>
                      <a:pt x="9155" y="234811"/>
                    </a:lnTo>
                    <a:lnTo>
                      <a:pt x="9821" y="254254"/>
                    </a:lnTo>
                    <a:lnTo>
                      <a:pt x="10304" y="272705"/>
                    </a:lnTo>
                    <a:lnTo>
                      <a:pt x="10643" y="289620"/>
                    </a:lnTo>
                    <a:lnTo>
                      <a:pt x="10918" y="305567"/>
                    </a:lnTo>
                    <a:lnTo>
                      <a:pt x="11149" y="321947"/>
                    </a:lnTo>
                    <a:lnTo>
                      <a:pt x="11379" y="34140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8363970" y="5701171"/>
                <a:ext cx="159322" cy="8487"/>
              </a:xfrm>
              <a:custGeom>
                <a:avLst/>
                <a:gdLst/>
                <a:ahLst/>
                <a:cxnLst/>
                <a:rect l="0" t="0" r="0" b="0"/>
                <a:pathLst>
                  <a:path w="159322" h="8487">
                    <a:moveTo>
                      <a:pt x="159321" y="8486"/>
                    </a:moveTo>
                    <a:lnTo>
                      <a:pt x="146709" y="8413"/>
                    </a:lnTo>
                    <a:lnTo>
                      <a:pt x="135371" y="7722"/>
                    </a:lnTo>
                    <a:lnTo>
                      <a:pt x="124232" y="6325"/>
                    </a:lnTo>
                    <a:lnTo>
                      <a:pt x="112911" y="4502"/>
                    </a:lnTo>
                    <a:lnTo>
                      <a:pt x="101029" y="2699"/>
                    </a:lnTo>
                    <a:lnTo>
                      <a:pt x="88450" y="1176"/>
                    </a:lnTo>
                    <a:lnTo>
                      <a:pt x="75391" y="176"/>
                    </a:lnTo>
                    <a:lnTo>
                      <a:pt x="62306" y="0"/>
                    </a:lnTo>
                    <a:lnTo>
                      <a:pt x="49478" y="723"/>
                    </a:lnTo>
                    <a:lnTo>
                      <a:pt x="37470" y="2080"/>
                    </a:lnTo>
                    <a:lnTo>
                      <a:pt x="26040" y="3704"/>
                    </a:lnTo>
                    <a:lnTo>
                      <a:pt x="14182" y="5738"/>
                    </a:lnTo>
                    <a:lnTo>
                      <a:pt x="0" y="8486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8511910" y="5668382"/>
                <a:ext cx="136561" cy="195965"/>
              </a:xfrm>
              <a:custGeom>
                <a:avLst/>
                <a:gdLst/>
                <a:ahLst/>
                <a:cxnLst/>
                <a:rect l="0" t="0" r="0" b="0"/>
                <a:pathLst>
                  <a:path w="136561" h="195965">
                    <a:moveTo>
                      <a:pt x="0" y="98175"/>
                    </a:moveTo>
                    <a:lnTo>
                      <a:pt x="9512" y="101201"/>
                    </a:lnTo>
                    <a:lnTo>
                      <a:pt x="18535" y="102825"/>
                    </a:lnTo>
                    <a:lnTo>
                      <a:pt x="27938" y="103150"/>
                    </a:lnTo>
                    <a:lnTo>
                      <a:pt x="37796" y="102230"/>
                    </a:lnTo>
                    <a:lnTo>
                      <a:pt x="48059" y="99942"/>
                    </a:lnTo>
                    <a:lnTo>
                      <a:pt x="58634" y="96347"/>
                    </a:lnTo>
                    <a:lnTo>
                      <a:pt x="69084" y="91473"/>
                    </a:lnTo>
                    <a:lnTo>
                      <a:pt x="78678" y="85240"/>
                    </a:lnTo>
                    <a:lnTo>
                      <a:pt x="87077" y="77721"/>
                    </a:lnTo>
                    <a:lnTo>
                      <a:pt x="93960" y="68956"/>
                    </a:lnTo>
                    <a:lnTo>
                      <a:pt x="98855" y="58854"/>
                    </a:lnTo>
                    <a:lnTo>
                      <a:pt x="101693" y="47510"/>
                    </a:lnTo>
                    <a:lnTo>
                      <a:pt x="102391" y="35662"/>
                    </a:lnTo>
                    <a:lnTo>
                      <a:pt x="100658" y="24545"/>
                    </a:lnTo>
                    <a:lnTo>
                      <a:pt x="96576" y="14808"/>
                    </a:lnTo>
                    <a:lnTo>
                      <a:pt x="90687" y="7047"/>
                    </a:lnTo>
                    <a:lnTo>
                      <a:pt x="83766" y="2057"/>
                    </a:lnTo>
                    <a:lnTo>
                      <a:pt x="76361" y="0"/>
                    </a:lnTo>
                    <a:lnTo>
                      <a:pt x="68939" y="873"/>
                    </a:lnTo>
                    <a:lnTo>
                      <a:pt x="61968" y="4809"/>
                    </a:lnTo>
                    <a:lnTo>
                      <a:pt x="55643" y="11576"/>
                    </a:lnTo>
                    <a:lnTo>
                      <a:pt x="49950" y="20675"/>
                    </a:lnTo>
                    <a:lnTo>
                      <a:pt x="44784" y="31565"/>
                    </a:lnTo>
                    <a:lnTo>
                      <a:pt x="40023" y="43761"/>
                    </a:lnTo>
                    <a:lnTo>
                      <a:pt x="35558" y="56708"/>
                    </a:lnTo>
                    <a:lnTo>
                      <a:pt x="31305" y="69793"/>
                    </a:lnTo>
                    <a:lnTo>
                      <a:pt x="27202" y="82678"/>
                    </a:lnTo>
                    <a:lnTo>
                      <a:pt x="23384" y="95432"/>
                    </a:lnTo>
                    <a:lnTo>
                      <a:pt x="20149" y="108398"/>
                    </a:lnTo>
                    <a:lnTo>
                      <a:pt x="17619" y="121764"/>
                    </a:lnTo>
                    <a:lnTo>
                      <a:pt x="15922" y="135380"/>
                    </a:lnTo>
                    <a:lnTo>
                      <a:pt x="15268" y="148851"/>
                    </a:lnTo>
                    <a:lnTo>
                      <a:pt x="15686" y="161940"/>
                    </a:lnTo>
                    <a:lnTo>
                      <a:pt x="17561" y="173898"/>
                    </a:lnTo>
                    <a:lnTo>
                      <a:pt x="21696" y="183446"/>
                    </a:lnTo>
                    <a:lnTo>
                      <a:pt x="28320" y="190099"/>
                    </a:lnTo>
                    <a:lnTo>
                      <a:pt x="37000" y="194068"/>
                    </a:lnTo>
                    <a:lnTo>
                      <a:pt x="46962" y="195851"/>
                    </a:lnTo>
                    <a:lnTo>
                      <a:pt x="57617" y="195964"/>
                    </a:lnTo>
                    <a:lnTo>
                      <a:pt x="68448" y="194506"/>
                    </a:lnTo>
                    <a:lnTo>
                      <a:pt x="78948" y="191166"/>
                    </a:lnTo>
                    <a:lnTo>
                      <a:pt x="88878" y="185928"/>
                    </a:lnTo>
                    <a:lnTo>
                      <a:pt x="98116" y="179135"/>
                    </a:lnTo>
                    <a:lnTo>
                      <a:pt x="107545" y="170419"/>
                    </a:lnTo>
                    <a:lnTo>
                      <a:pt x="119201" y="156600"/>
                    </a:lnTo>
                    <a:lnTo>
                      <a:pt x="136560" y="132315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8682611" y="5504817"/>
                <a:ext cx="22760" cy="330021"/>
              </a:xfrm>
              <a:custGeom>
                <a:avLst/>
                <a:gdLst/>
                <a:ahLst/>
                <a:cxnLst/>
                <a:rect l="0" t="0" r="0" b="0"/>
                <a:pathLst>
                  <a:path w="22760" h="330021">
                    <a:moveTo>
                      <a:pt x="0" y="0"/>
                    </a:moveTo>
                    <a:lnTo>
                      <a:pt x="72" y="15783"/>
                    </a:lnTo>
                    <a:lnTo>
                      <a:pt x="764" y="30127"/>
                    </a:lnTo>
                    <a:lnTo>
                      <a:pt x="2161" y="44405"/>
                    </a:lnTo>
                    <a:lnTo>
                      <a:pt x="3984" y="59200"/>
                    </a:lnTo>
                    <a:lnTo>
                      <a:pt x="5788" y="75202"/>
                    </a:lnTo>
                    <a:lnTo>
                      <a:pt x="7320" y="92655"/>
                    </a:lnTo>
                    <a:lnTo>
                      <a:pt x="8694" y="110920"/>
                    </a:lnTo>
                    <a:lnTo>
                      <a:pt x="10270" y="128752"/>
                    </a:lnTo>
                    <a:lnTo>
                      <a:pt x="12246" y="145479"/>
                    </a:lnTo>
                    <a:lnTo>
                      <a:pt x="14471" y="161506"/>
                    </a:lnTo>
                    <a:lnTo>
                      <a:pt x="16555" y="177982"/>
                    </a:lnTo>
                    <a:lnTo>
                      <a:pt x="18278" y="195543"/>
                    </a:lnTo>
                    <a:lnTo>
                      <a:pt x="19600" y="213955"/>
                    </a:lnTo>
                    <a:lnTo>
                      <a:pt x="20567" y="232402"/>
                    </a:lnTo>
                    <a:lnTo>
                      <a:pt x="21257" y="250369"/>
                    </a:lnTo>
                    <a:lnTo>
                      <a:pt x="21737" y="267268"/>
                    </a:lnTo>
                    <a:lnTo>
                      <a:pt x="22121" y="284054"/>
                    </a:lnTo>
                    <a:lnTo>
                      <a:pt x="22442" y="303404"/>
                    </a:lnTo>
                    <a:lnTo>
                      <a:pt x="22759" y="33002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8773651" y="5686897"/>
                <a:ext cx="34141" cy="91041"/>
              </a:xfrm>
              <a:custGeom>
                <a:avLst/>
                <a:gdLst/>
                <a:ahLst/>
                <a:cxnLst/>
                <a:rect l="0" t="0" r="0" b="0"/>
                <a:pathLst>
                  <a:path w="34141" h="91041">
                    <a:moveTo>
                      <a:pt x="0" y="0"/>
                    </a:moveTo>
                    <a:lnTo>
                      <a:pt x="3170" y="9513"/>
                    </a:lnTo>
                    <a:lnTo>
                      <a:pt x="6178" y="18534"/>
                    </a:lnTo>
                    <a:lnTo>
                      <a:pt x="9312" y="27932"/>
                    </a:lnTo>
                    <a:lnTo>
                      <a:pt x="12641" y="37703"/>
                    </a:lnTo>
                    <a:lnTo>
                      <a:pt x="16674" y="48824"/>
                    </a:lnTo>
                    <a:lnTo>
                      <a:pt x="22972" y="64695"/>
                    </a:lnTo>
                    <a:lnTo>
                      <a:pt x="34140" y="9104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Freeform 220"/>
              <p:cNvSpPr/>
              <p:nvPr/>
            </p:nvSpPr>
            <p:spPr>
              <a:xfrm>
                <a:off x="8739510" y="5652757"/>
                <a:ext cx="125180" cy="398301"/>
              </a:xfrm>
              <a:custGeom>
                <a:avLst/>
                <a:gdLst/>
                <a:ahLst/>
                <a:cxnLst/>
                <a:rect l="0" t="0" r="0" b="0"/>
                <a:pathLst>
                  <a:path w="125180" h="398301">
                    <a:moveTo>
                      <a:pt x="125179" y="0"/>
                    </a:moveTo>
                    <a:lnTo>
                      <a:pt x="118910" y="9586"/>
                    </a:lnTo>
                    <a:lnTo>
                      <a:pt x="113587" y="19299"/>
                    </a:lnTo>
                    <a:lnTo>
                      <a:pt x="108720" y="30107"/>
                    </a:lnTo>
                    <a:lnTo>
                      <a:pt x="104159" y="42163"/>
                    </a:lnTo>
                    <a:lnTo>
                      <a:pt x="99820" y="55630"/>
                    </a:lnTo>
                    <a:lnTo>
                      <a:pt x="95646" y="70441"/>
                    </a:lnTo>
                    <a:lnTo>
                      <a:pt x="91591" y="86025"/>
                    </a:lnTo>
                    <a:lnTo>
                      <a:pt x="87618" y="101461"/>
                    </a:lnTo>
                    <a:lnTo>
                      <a:pt x="83704" y="116238"/>
                    </a:lnTo>
                    <a:lnTo>
                      <a:pt x="79828" y="130241"/>
                    </a:lnTo>
                    <a:lnTo>
                      <a:pt x="75979" y="143550"/>
                    </a:lnTo>
                    <a:lnTo>
                      <a:pt x="72148" y="156306"/>
                    </a:lnTo>
                    <a:lnTo>
                      <a:pt x="68331" y="168648"/>
                    </a:lnTo>
                    <a:lnTo>
                      <a:pt x="64521" y="180690"/>
                    </a:lnTo>
                    <a:lnTo>
                      <a:pt x="60716" y="192523"/>
                    </a:lnTo>
                    <a:lnTo>
                      <a:pt x="56915" y="204210"/>
                    </a:lnTo>
                    <a:lnTo>
                      <a:pt x="53116" y="215797"/>
                    </a:lnTo>
                    <a:lnTo>
                      <a:pt x="49320" y="227316"/>
                    </a:lnTo>
                    <a:lnTo>
                      <a:pt x="45524" y="238791"/>
                    </a:lnTo>
                    <a:lnTo>
                      <a:pt x="41729" y="250233"/>
                    </a:lnTo>
                    <a:lnTo>
                      <a:pt x="37935" y="261656"/>
                    </a:lnTo>
                    <a:lnTo>
                      <a:pt x="34140" y="273063"/>
                    </a:lnTo>
                    <a:lnTo>
                      <a:pt x="30346" y="284462"/>
                    </a:lnTo>
                    <a:lnTo>
                      <a:pt x="26553" y="295859"/>
                    </a:lnTo>
                    <a:lnTo>
                      <a:pt x="22760" y="307435"/>
                    </a:lnTo>
                    <a:lnTo>
                      <a:pt x="18967" y="319521"/>
                    </a:lnTo>
                    <a:lnTo>
                      <a:pt x="15179" y="332245"/>
                    </a:lnTo>
                    <a:lnTo>
                      <a:pt x="11559" y="345120"/>
                    </a:lnTo>
                    <a:lnTo>
                      <a:pt x="8073" y="358528"/>
                    </a:lnTo>
                    <a:lnTo>
                      <a:pt x="4415" y="374856"/>
                    </a:lnTo>
                    <a:lnTo>
                      <a:pt x="0" y="398300"/>
                    </a:lnTo>
                  </a:path>
                </a:pathLst>
              </a:custGeom>
              <a:ln w="4118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46" name="Group 245"/>
          <p:cNvGrpSpPr/>
          <p:nvPr/>
        </p:nvGrpSpPr>
        <p:grpSpPr>
          <a:xfrm>
            <a:off x="2321402" y="-13486"/>
            <a:ext cx="4837251" cy="922949"/>
            <a:chOff x="2321402" y="-13486"/>
            <a:chExt cx="4837251" cy="922949"/>
          </a:xfrm>
        </p:grpSpPr>
        <p:pic>
          <p:nvPicPr>
            <p:cNvPr id="224" name="Picture 223" descr="NBK-4148-132566f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21402" y="-13486"/>
              <a:ext cx="328883" cy="6092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5" name="Picture 224" descr="NBK-4148-13257f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4044" y="348953"/>
              <a:ext cx="204713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6" name="Picture 225" descr="NBK-4148-1325b0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0114" y="62586"/>
              <a:ext cx="273912" cy="5227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7" name="Picture 226" descr="NBK-4148-1325ce4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10998" y="285782"/>
              <a:ext cx="213070" cy="2433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8" name="Picture 227" descr="NBK-4148-1325e2c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4562" y="285541"/>
              <a:ext cx="220604" cy="2584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9" name="Picture 228" descr="NBK-4148-1325f0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21609" y="317368"/>
              <a:ext cx="192013" cy="2580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0" name="Picture 229" descr="NBK-4148-132600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0594" y="127855"/>
              <a:ext cx="258421" cy="4234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1" name="Picture 230" descr="NBK-4148-13260ea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53277" y="296311"/>
              <a:ext cx="234696" cy="2817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2" name="Picture 231" descr="NBK-4148-1326203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1510" y="288982"/>
              <a:ext cx="242977" cy="279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3" name="Picture 232" descr="NBK-4148-132630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82237" y="367600"/>
              <a:ext cx="210577" cy="2063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4" name="Picture 233" descr="NBK-4148-13263c7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90086" y="104770"/>
              <a:ext cx="223826" cy="486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5" name="Picture 234" descr="NBK-4148-13264ef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6403" y="391067"/>
              <a:ext cx="94965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6" name="Picture 235" descr="NBK-4148-1326627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2998" y="233140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7" name="Picture 236" descr="NBK-4148-1326721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8282" y="327875"/>
              <a:ext cx="213070" cy="2584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8" name="Picture 237" descr="NBK-4148-13267ec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11453" y="355973"/>
              <a:ext cx="323725" cy="4692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9" name="Picture 238" descr="NBK-4148-1326972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3164" y="380539"/>
              <a:ext cx="88900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0" name="Picture 239" descr="NBK-4148-1326a9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53692" y="222611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1" name="Picture 240" descr="NBK-4148-1326b94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48449" y="336938"/>
              <a:ext cx="213070" cy="2356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2" name="Picture 241" descr="NBK-4148-1326d58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4386" y="359482"/>
              <a:ext cx="18365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3" name="Picture 242" descr="NBK-4148-1326ebf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7680" y="117326"/>
              <a:ext cx="97233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4" name="Picture 243" descr="NBK-4148-1327007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01298" y="412124"/>
              <a:ext cx="149899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5" name="Picture 244" descr="NBK-4148-132711f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2355" y="370010"/>
              <a:ext cx="236298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47" name="Picture 246" descr="NBK-4148-13271fa.png"/>
          <p:cNvPicPr>
            <a:picLocks/>
          </p:cNvPicPr>
          <p:nvPr/>
        </p:nvPicPr>
        <p:blipFill>
          <a:blip r:embed="rId2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31930" y="584646"/>
            <a:ext cx="4816195" cy="24565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58" name="Group 257"/>
          <p:cNvGrpSpPr/>
          <p:nvPr/>
        </p:nvGrpSpPr>
        <p:grpSpPr>
          <a:xfrm>
            <a:off x="4016833" y="821222"/>
            <a:ext cx="1413555" cy="368499"/>
            <a:chOff x="4016833" y="821222"/>
            <a:chExt cx="1413555" cy="368499"/>
          </a:xfrm>
        </p:grpSpPr>
        <p:sp>
          <p:nvSpPr>
            <p:cNvPr id="248" name="Freeform 247"/>
            <p:cNvSpPr/>
            <p:nvPr/>
          </p:nvSpPr>
          <p:spPr>
            <a:xfrm>
              <a:off x="4016833" y="831751"/>
              <a:ext cx="120867" cy="336913"/>
            </a:xfrm>
            <a:custGeom>
              <a:avLst/>
              <a:gdLst/>
              <a:ahLst/>
              <a:cxnLst/>
              <a:rect l="0" t="0" r="0" b="0"/>
              <a:pathLst>
                <a:path w="120867" h="336913">
                  <a:moveTo>
                    <a:pt x="120866" y="0"/>
                  </a:moveTo>
                  <a:lnTo>
                    <a:pt x="114998" y="5867"/>
                  </a:lnTo>
                  <a:lnTo>
                    <a:pt x="109434" y="11432"/>
                  </a:lnTo>
                  <a:lnTo>
                    <a:pt x="103635" y="17231"/>
                  </a:lnTo>
                  <a:lnTo>
                    <a:pt x="97555" y="23312"/>
                  </a:lnTo>
                  <a:lnTo>
                    <a:pt x="91224" y="29642"/>
                  </a:lnTo>
                  <a:lnTo>
                    <a:pt x="84692" y="36170"/>
                  </a:lnTo>
                  <a:lnTo>
                    <a:pt x="77843" y="42846"/>
                  </a:lnTo>
                  <a:lnTo>
                    <a:pt x="70412" y="49628"/>
                  </a:lnTo>
                  <a:lnTo>
                    <a:pt x="62310" y="56490"/>
                  </a:lnTo>
                  <a:lnTo>
                    <a:pt x="53921" y="63573"/>
                  </a:lnTo>
                  <a:lnTo>
                    <a:pt x="45976" y="71166"/>
                  </a:lnTo>
                  <a:lnTo>
                    <a:pt x="38853" y="79393"/>
                  </a:lnTo>
                  <a:lnTo>
                    <a:pt x="32427" y="88377"/>
                  </a:lnTo>
                  <a:lnTo>
                    <a:pt x="26270" y="98319"/>
                  </a:lnTo>
                  <a:lnTo>
                    <a:pt x="20100" y="109232"/>
                  </a:lnTo>
                  <a:lnTo>
                    <a:pt x="14125" y="120985"/>
                  </a:lnTo>
                  <a:lnTo>
                    <a:pt x="8938" y="133398"/>
                  </a:lnTo>
                  <a:lnTo>
                    <a:pt x="4821" y="146298"/>
                  </a:lnTo>
                  <a:lnTo>
                    <a:pt x="1904" y="159383"/>
                  </a:lnTo>
                  <a:lnTo>
                    <a:pt x="321" y="172240"/>
                  </a:lnTo>
                  <a:lnTo>
                    <a:pt x="0" y="184664"/>
                  </a:lnTo>
                  <a:lnTo>
                    <a:pt x="734" y="196633"/>
                  </a:lnTo>
                  <a:lnTo>
                    <a:pt x="2283" y="208210"/>
                  </a:lnTo>
                  <a:lnTo>
                    <a:pt x="4434" y="219478"/>
                  </a:lnTo>
                  <a:lnTo>
                    <a:pt x="7181" y="230351"/>
                  </a:lnTo>
                  <a:lnTo>
                    <a:pt x="10701" y="240587"/>
                  </a:lnTo>
                  <a:lnTo>
                    <a:pt x="15033" y="250105"/>
                  </a:lnTo>
                  <a:lnTo>
                    <a:pt x="20077" y="258972"/>
                  </a:lnTo>
                  <a:lnTo>
                    <a:pt x="25687" y="267315"/>
                  </a:lnTo>
                  <a:lnTo>
                    <a:pt x="31721" y="275261"/>
                  </a:lnTo>
                  <a:lnTo>
                    <a:pt x="38061" y="282922"/>
                  </a:lnTo>
                  <a:lnTo>
                    <a:pt x="44617" y="290379"/>
                  </a:lnTo>
                  <a:lnTo>
                    <a:pt x="51326" y="297691"/>
                  </a:lnTo>
                  <a:lnTo>
                    <a:pt x="58305" y="304739"/>
                  </a:lnTo>
                  <a:lnTo>
                    <a:pt x="65830" y="311245"/>
                  </a:lnTo>
                  <a:lnTo>
                    <a:pt x="73997" y="317097"/>
                  </a:lnTo>
                  <a:lnTo>
                    <a:pt x="82493" y="322194"/>
                  </a:lnTo>
                  <a:lnTo>
                    <a:pt x="91621" y="326865"/>
                  </a:lnTo>
                  <a:lnTo>
                    <a:pt x="103302" y="331518"/>
                  </a:lnTo>
                  <a:lnTo>
                    <a:pt x="12086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226528" y="873865"/>
              <a:ext cx="149537" cy="220787"/>
            </a:xfrm>
            <a:custGeom>
              <a:avLst/>
              <a:gdLst/>
              <a:ahLst/>
              <a:cxnLst/>
              <a:rect l="0" t="0" r="0" b="0"/>
              <a:pathLst>
                <a:path w="149537" h="220787">
                  <a:moveTo>
                    <a:pt x="16456" y="31585"/>
                  </a:moveTo>
                  <a:lnTo>
                    <a:pt x="10723" y="40454"/>
                  </a:lnTo>
                  <a:lnTo>
                    <a:pt x="6439" y="49441"/>
                  </a:lnTo>
                  <a:lnTo>
                    <a:pt x="3237" y="59436"/>
                  </a:lnTo>
                  <a:lnTo>
                    <a:pt x="1049" y="70417"/>
                  </a:lnTo>
                  <a:lnTo>
                    <a:pt x="0" y="82228"/>
                  </a:lnTo>
                  <a:lnTo>
                    <a:pt x="58" y="94687"/>
                  </a:lnTo>
                  <a:lnTo>
                    <a:pt x="1055" y="107624"/>
                  </a:lnTo>
                  <a:lnTo>
                    <a:pt x="2783" y="120905"/>
                  </a:lnTo>
                  <a:lnTo>
                    <a:pt x="5052" y="134422"/>
                  </a:lnTo>
                  <a:lnTo>
                    <a:pt x="7709" y="147938"/>
                  </a:lnTo>
                  <a:lnTo>
                    <a:pt x="10637" y="161091"/>
                  </a:lnTo>
                  <a:lnTo>
                    <a:pt x="13762" y="173708"/>
                  </a:lnTo>
                  <a:lnTo>
                    <a:pt x="17351" y="185468"/>
                  </a:lnTo>
                  <a:lnTo>
                    <a:pt x="21979" y="195842"/>
                  </a:lnTo>
                  <a:lnTo>
                    <a:pt x="27875" y="204661"/>
                  </a:lnTo>
                  <a:lnTo>
                    <a:pt x="34955" y="211752"/>
                  </a:lnTo>
                  <a:lnTo>
                    <a:pt x="43004" y="216774"/>
                  </a:lnTo>
                  <a:lnTo>
                    <a:pt x="51785" y="219741"/>
                  </a:lnTo>
                  <a:lnTo>
                    <a:pt x="60935" y="220786"/>
                  </a:lnTo>
                  <a:lnTo>
                    <a:pt x="69989" y="219983"/>
                  </a:lnTo>
                  <a:lnTo>
                    <a:pt x="78703" y="217558"/>
                  </a:lnTo>
                  <a:lnTo>
                    <a:pt x="87026" y="213831"/>
                  </a:lnTo>
                  <a:lnTo>
                    <a:pt x="95002" y="209122"/>
                  </a:lnTo>
                  <a:lnTo>
                    <a:pt x="102698" y="203696"/>
                  </a:lnTo>
                  <a:lnTo>
                    <a:pt x="110020" y="197597"/>
                  </a:lnTo>
                  <a:lnTo>
                    <a:pt x="116719" y="190672"/>
                  </a:lnTo>
                  <a:lnTo>
                    <a:pt x="122709" y="182901"/>
                  </a:lnTo>
                  <a:lnTo>
                    <a:pt x="128054" y="174394"/>
                  </a:lnTo>
                  <a:lnTo>
                    <a:pt x="132879" y="165306"/>
                  </a:lnTo>
                  <a:lnTo>
                    <a:pt x="137307" y="155778"/>
                  </a:lnTo>
                  <a:lnTo>
                    <a:pt x="141281" y="145770"/>
                  </a:lnTo>
                  <a:lnTo>
                    <a:pt x="144578" y="135066"/>
                  </a:lnTo>
                  <a:lnTo>
                    <a:pt x="147125" y="123605"/>
                  </a:lnTo>
                  <a:lnTo>
                    <a:pt x="148837" y="111468"/>
                  </a:lnTo>
                  <a:lnTo>
                    <a:pt x="149536" y="98789"/>
                  </a:lnTo>
                  <a:lnTo>
                    <a:pt x="149227" y="85706"/>
                  </a:lnTo>
                  <a:lnTo>
                    <a:pt x="148053" y="72498"/>
                  </a:lnTo>
                  <a:lnTo>
                    <a:pt x="146203" y="59557"/>
                  </a:lnTo>
                  <a:lnTo>
                    <a:pt x="143854" y="47091"/>
                  </a:lnTo>
                  <a:lnTo>
                    <a:pt x="141301" y="35563"/>
                  </a:lnTo>
                  <a:lnTo>
                    <a:pt x="138707" y="24651"/>
                  </a:lnTo>
                  <a:lnTo>
                    <a:pt x="135845" y="13400"/>
                  </a:lnTo>
                  <a:lnTo>
                    <a:pt x="132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441799" y="964018"/>
              <a:ext cx="114209" cy="145433"/>
            </a:xfrm>
            <a:custGeom>
              <a:avLst/>
              <a:gdLst/>
              <a:ahLst/>
              <a:cxnLst/>
              <a:rect l="0" t="0" r="0" b="0"/>
              <a:pathLst>
                <a:path w="114209" h="145433">
                  <a:moveTo>
                    <a:pt x="74926" y="4603"/>
                  </a:moveTo>
                  <a:lnTo>
                    <a:pt x="66125" y="1804"/>
                  </a:lnTo>
                  <a:lnTo>
                    <a:pt x="57778" y="302"/>
                  </a:lnTo>
                  <a:lnTo>
                    <a:pt x="49084" y="0"/>
                  </a:lnTo>
                  <a:lnTo>
                    <a:pt x="40135" y="852"/>
                  </a:lnTo>
                  <a:lnTo>
                    <a:pt x="31289" y="2968"/>
                  </a:lnTo>
                  <a:lnTo>
                    <a:pt x="22760" y="6299"/>
                  </a:lnTo>
                  <a:lnTo>
                    <a:pt x="14917" y="10980"/>
                  </a:lnTo>
                  <a:lnTo>
                    <a:pt x="8336" y="17396"/>
                  </a:lnTo>
                  <a:lnTo>
                    <a:pt x="3230" y="25582"/>
                  </a:lnTo>
                  <a:lnTo>
                    <a:pt x="127" y="34654"/>
                  </a:lnTo>
                  <a:lnTo>
                    <a:pt x="0" y="43054"/>
                  </a:lnTo>
                  <a:lnTo>
                    <a:pt x="3105" y="49953"/>
                  </a:lnTo>
                  <a:lnTo>
                    <a:pt x="9089" y="55224"/>
                  </a:lnTo>
                  <a:lnTo>
                    <a:pt x="17373" y="59076"/>
                  </a:lnTo>
                  <a:lnTo>
                    <a:pt x="27380" y="61817"/>
                  </a:lnTo>
                  <a:lnTo>
                    <a:pt x="38466" y="63896"/>
                  </a:lnTo>
                  <a:lnTo>
                    <a:pt x="49957" y="65857"/>
                  </a:lnTo>
                  <a:lnTo>
                    <a:pt x="61448" y="68009"/>
                  </a:lnTo>
                  <a:lnTo>
                    <a:pt x="72618" y="70614"/>
                  </a:lnTo>
                  <a:lnTo>
                    <a:pt x="83125" y="73968"/>
                  </a:lnTo>
                  <a:lnTo>
                    <a:pt x="92847" y="78157"/>
                  </a:lnTo>
                  <a:lnTo>
                    <a:pt x="101359" y="83259"/>
                  </a:lnTo>
                  <a:lnTo>
                    <a:pt x="107874" y="89432"/>
                  </a:lnTo>
                  <a:lnTo>
                    <a:pt x="112140" y="96653"/>
                  </a:lnTo>
                  <a:lnTo>
                    <a:pt x="114208" y="104603"/>
                  </a:lnTo>
                  <a:lnTo>
                    <a:pt x="114167" y="112777"/>
                  </a:lnTo>
                  <a:lnTo>
                    <a:pt x="112281" y="120854"/>
                  </a:lnTo>
                  <a:lnTo>
                    <a:pt x="108593" y="128394"/>
                  </a:lnTo>
                  <a:lnTo>
                    <a:pt x="102853" y="134772"/>
                  </a:lnTo>
                  <a:lnTo>
                    <a:pt x="95116" y="139756"/>
                  </a:lnTo>
                  <a:lnTo>
                    <a:pt x="85910" y="143266"/>
                  </a:lnTo>
                  <a:lnTo>
                    <a:pt x="74964" y="145432"/>
                  </a:lnTo>
                  <a:lnTo>
                    <a:pt x="59081" y="145322"/>
                  </a:lnTo>
                  <a:lnTo>
                    <a:pt x="32812" y="14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624723" y="968621"/>
              <a:ext cx="104220" cy="134774"/>
            </a:xfrm>
            <a:custGeom>
              <a:avLst/>
              <a:gdLst/>
              <a:ahLst/>
              <a:cxnLst/>
              <a:rect l="0" t="0" r="0" b="0"/>
              <a:pathLst>
                <a:path w="104220" h="134774">
                  <a:moveTo>
                    <a:pt x="7815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60" y="63092"/>
                  </a:lnTo>
                  <a:lnTo>
                    <a:pt x="2244" y="75684"/>
                  </a:lnTo>
                  <a:lnTo>
                    <a:pt x="4905" y="87669"/>
                  </a:lnTo>
                  <a:lnTo>
                    <a:pt x="8625" y="98679"/>
                  </a:lnTo>
                  <a:lnTo>
                    <a:pt x="13411" y="108544"/>
                  </a:lnTo>
                  <a:lnTo>
                    <a:pt x="19373" y="117104"/>
                  </a:lnTo>
                  <a:lnTo>
                    <a:pt x="26452" y="124405"/>
                  </a:lnTo>
                  <a:lnTo>
                    <a:pt x="34306" y="130155"/>
                  </a:lnTo>
                  <a:lnTo>
                    <a:pt x="42416" y="133671"/>
                  </a:lnTo>
                  <a:lnTo>
                    <a:pt x="50461" y="134773"/>
                  </a:lnTo>
                  <a:lnTo>
                    <a:pt x="58319" y="133565"/>
                  </a:lnTo>
                  <a:lnTo>
                    <a:pt x="65974" y="130172"/>
                  </a:lnTo>
                  <a:lnTo>
                    <a:pt x="73452" y="124890"/>
                  </a:lnTo>
                  <a:lnTo>
                    <a:pt x="80626" y="118108"/>
                  </a:lnTo>
                  <a:lnTo>
                    <a:pt x="87225" y="110203"/>
                  </a:lnTo>
                  <a:lnTo>
                    <a:pt x="93138" y="101485"/>
                  </a:lnTo>
                  <a:lnTo>
                    <a:pt x="98092" y="92193"/>
                  </a:lnTo>
                  <a:lnTo>
                    <a:pt x="101590" y="82505"/>
                  </a:lnTo>
                  <a:lnTo>
                    <a:pt x="103501" y="72553"/>
                  </a:lnTo>
                  <a:lnTo>
                    <a:pt x="104152" y="62687"/>
                  </a:lnTo>
                  <a:lnTo>
                    <a:pt x="104219" y="52409"/>
                  </a:lnTo>
                  <a:lnTo>
                    <a:pt x="103707" y="39701"/>
                  </a:lnTo>
                  <a:lnTo>
                    <a:pt x="10257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808055" y="1023814"/>
              <a:ext cx="150868" cy="87382"/>
            </a:xfrm>
            <a:custGeom>
              <a:avLst/>
              <a:gdLst/>
              <a:ahLst/>
              <a:cxnLst/>
              <a:rect l="0" t="0" r="0" b="0"/>
              <a:pathLst>
                <a:path w="150868" h="87382">
                  <a:moveTo>
                    <a:pt x="66639" y="39564"/>
                  </a:moveTo>
                  <a:lnTo>
                    <a:pt x="66438" y="28030"/>
                  </a:lnTo>
                  <a:lnTo>
                    <a:pt x="64517" y="18821"/>
                  </a:lnTo>
                  <a:lnTo>
                    <a:pt x="60632" y="11126"/>
                  </a:lnTo>
                  <a:lnTo>
                    <a:pt x="55226" y="5063"/>
                  </a:lnTo>
                  <a:lnTo>
                    <a:pt x="48925" y="1297"/>
                  </a:lnTo>
                  <a:lnTo>
                    <a:pt x="42178" y="0"/>
                  </a:lnTo>
                  <a:lnTo>
                    <a:pt x="35233" y="896"/>
                  </a:lnTo>
                  <a:lnTo>
                    <a:pt x="28208" y="3542"/>
                  </a:lnTo>
                  <a:lnTo>
                    <a:pt x="21168" y="7510"/>
                  </a:lnTo>
                  <a:lnTo>
                    <a:pt x="14459" y="12763"/>
                  </a:lnTo>
                  <a:lnTo>
                    <a:pt x="8708" y="19636"/>
                  </a:lnTo>
                  <a:lnTo>
                    <a:pt x="4181" y="28178"/>
                  </a:lnTo>
                  <a:lnTo>
                    <a:pt x="1142" y="38014"/>
                  </a:lnTo>
                  <a:lnTo>
                    <a:pt x="0" y="48533"/>
                  </a:lnTo>
                  <a:lnTo>
                    <a:pt x="801" y="59294"/>
                  </a:lnTo>
                  <a:lnTo>
                    <a:pt x="3609" y="69432"/>
                  </a:lnTo>
                  <a:lnTo>
                    <a:pt x="8685" y="77636"/>
                  </a:lnTo>
                  <a:lnTo>
                    <a:pt x="15940" y="83361"/>
                  </a:lnTo>
                  <a:lnTo>
                    <a:pt x="24709" y="86573"/>
                  </a:lnTo>
                  <a:lnTo>
                    <a:pt x="33962" y="87381"/>
                  </a:lnTo>
                  <a:lnTo>
                    <a:pt x="43062" y="86104"/>
                  </a:lnTo>
                  <a:lnTo>
                    <a:pt x="51607" y="82843"/>
                  </a:lnTo>
                  <a:lnTo>
                    <a:pt x="59267" y="77398"/>
                  </a:lnTo>
                  <a:lnTo>
                    <a:pt x="65980" y="69927"/>
                  </a:lnTo>
                  <a:lnTo>
                    <a:pt x="72186" y="63320"/>
                  </a:lnTo>
                  <a:lnTo>
                    <a:pt x="78195" y="61090"/>
                  </a:lnTo>
                  <a:lnTo>
                    <a:pt x="83968" y="62296"/>
                  </a:lnTo>
                  <a:lnTo>
                    <a:pt x="90117" y="65277"/>
                  </a:lnTo>
                  <a:lnTo>
                    <a:pt x="97157" y="68838"/>
                  </a:lnTo>
                  <a:lnTo>
                    <a:pt x="106382" y="72514"/>
                  </a:lnTo>
                  <a:lnTo>
                    <a:pt x="121977" y="76591"/>
                  </a:lnTo>
                  <a:lnTo>
                    <a:pt x="150867" y="81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011565" y="905450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74" y="79508"/>
                  </a:lnTo>
                  <a:lnTo>
                    <a:pt x="3726" y="91795"/>
                  </a:lnTo>
                  <a:lnTo>
                    <a:pt x="5375" y="104644"/>
                  </a:lnTo>
                  <a:lnTo>
                    <a:pt x="6777" y="118390"/>
                  </a:lnTo>
                  <a:lnTo>
                    <a:pt x="7873" y="132666"/>
                  </a:lnTo>
                  <a:lnTo>
                    <a:pt x="8801" y="148198"/>
                  </a:lnTo>
                  <a:lnTo>
                    <a:pt x="9639" y="168591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5095792" y="873865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0"/>
                  </a:lnTo>
                  <a:lnTo>
                    <a:pt x="11330" y="103716"/>
                  </a:lnTo>
                  <a:lnTo>
                    <a:pt x="13389" y="117130"/>
                  </a:lnTo>
                  <a:lnTo>
                    <a:pt x="15316" y="130740"/>
                  </a:lnTo>
                  <a:lnTo>
                    <a:pt x="16915" y="144469"/>
                  </a:lnTo>
                  <a:lnTo>
                    <a:pt x="18343" y="157667"/>
                  </a:lnTo>
                  <a:lnTo>
                    <a:pt x="20274" y="170413"/>
                  </a:lnTo>
                  <a:lnTo>
                    <a:pt x="23995" y="183824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201077" y="1000207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23" y="45399"/>
                  </a:lnTo>
                  <a:lnTo>
                    <a:pt x="32862" y="52168"/>
                  </a:lnTo>
                  <a:lnTo>
                    <a:pt x="38707" y="58673"/>
                  </a:lnTo>
                  <a:lnTo>
                    <a:pt x="44971" y="65487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222134" y="979150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99484" y="8801"/>
                  </a:lnTo>
                  <a:lnTo>
                    <a:pt x="94561" y="17148"/>
                  </a:lnTo>
                  <a:lnTo>
                    <a:pt x="90058" y="25847"/>
                  </a:lnTo>
                  <a:lnTo>
                    <a:pt x="85837" y="34967"/>
                  </a:lnTo>
                  <a:lnTo>
                    <a:pt x="81824" y="44463"/>
                  </a:lnTo>
                  <a:lnTo>
                    <a:pt x="77957" y="54250"/>
                  </a:lnTo>
                  <a:lnTo>
                    <a:pt x="74033" y="64091"/>
                  </a:lnTo>
                  <a:lnTo>
                    <a:pt x="69709" y="73617"/>
                  </a:lnTo>
                  <a:lnTo>
                    <a:pt x="64833" y="82659"/>
                  </a:lnTo>
                  <a:lnTo>
                    <a:pt x="59423" y="91543"/>
                  </a:lnTo>
                  <a:lnTo>
                    <a:pt x="53565" y="100961"/>
                  </a:lnTo>
                  <a:lnTo>
                    <a:pt x="47365" y="111261"/>
                  </a:lnTo>
                  <a:lnTo>
                    <a:pt x="40914" y="122299"/>
                  </a:lnTo>
                  <a:lnTo>
                    <a:pt x="34285" y="133634"/>
                  </a:lnTo>
                  <a:lnTo>
                    <a:pt x="27540" y="144961"/>
                  </a:lnTo>
                  <a:lnTo>
                    <a:pt x="21022" y="156085"/>
                  </a:lnTo>
                  <a:lnTo>
                    <a:pt x="14713" y="168155"/>
                  </a:lnTo>
                  <a:lnTo>
                    <a:pt x="8059" y="18446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359005" y="821222"/>
              <a:ext cx="71383" cy="326385"/>
            </a:xfrm>
            <a:custGeom>
              <a:avLst/>
              <a:gdLst/>
              <a:ahLst/>
              <a:cxnLst/>
              <a:rect l="0" t="0" r="0" b="0"/>
              <a:pathLst>
                <a:path w="71383" h="326385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95" y="38254"/>
                  </a:lnTo>
                  <a:lnTo>
                    <a:pt x="39118" y="46928"/>
                  </a:lnTo>
                  <a:lnTo>
                    <a:pt x="44253" y="56655"/>
                  </a:lnTo>
                  <a:lnTo>
                    <a:pt x="49699" y="67422"/>
                  </a:lnTo>
                  <a:lnTo>
                    <a:pt x="55170" y="79076"/>
                  </a:lnTo>
                  <a:lnTo>
                    <a:pt x="60011" y="91422"/>
                  </a:lnTo>
                  <a:lnTo>
                    <a:pt x="63895" y="104281"/>
                  </a:lnTo>
                  <a:lnTo>
                    <a:pt x="66825" y="117508"/>
                  </a:lnTo>
                  <a:lnTo>
                    <a:pt x="68948" y="130994"/>
                  </a:lnTo>
                  <a:lnTo>
                    <a:pt x="70444" y="144657"/>
                  </a:lnTo>
                  <a:lnTo>
                    <a:pt x="71314" y="158442"/>
                  </a:lnTo>
                  <a:lnTo>
                    <a:pt x="71382" y="172310"/>
                  </a:lnTo>
                  <a:lnTo>
                    <a:pt x="70616" y="186229"/>
                  </a:lnTo>
                  <a:lnTo>
                    <a:pt x="69121" y="200018"/>
                  </a:lnTo>
                  <a:lnTo>
                    <a:pt x="67046" y="213357"/>
                  </a:lnTo>
                  <a:lnTo>
                    <a:pt x="64535" y="226107"/>
                  </a:lnTo>
                  <a:lnTo>
                    <a:pt x="61544" y="238297"/>
                  </a:lnTo>
                  <a:lnTo>
                    <a:pt x="57859" y="250023"/>
                  </a:lnTo>
                  <a:lnTo>
                    <a:pt x="53421" y="261391"/>
                  </a:lnTo>
                  <a:lnTo>
                    <a:pt x="48426" y="272426"/>
                  </a:lnTo>
                  <a:lnTo>
                    <a:pt x="42642" y="284369"/>
                  </a:lnTo>
                  <a:lnTo>
                    <a:pt x="34443" y="300506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68299" y="1511300"/>
          <a:ext cx="9400666" cy="4590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33598"/>
                <a:gridCol w="3133471"/>
                <a:gridCol w="3133598"/>
              </a:tblGrid>
              <a:tr h="11476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57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6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4769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552521" y="1562100"/>
            <a:ext cx="2765156" cy="1046099"/>
            <a:chOff x="552521" y="1562100"/>
            <a:chExt cx="2765156" cy="1046099"/>
          </a:xfrm>
        </p:grpSpPr>
        <p:sp>
          <p:nvSpPr>
            <p:cNvPr id="3" name="Freeform 2"/>
            <p:cNvSpPr/>
            <p:nvPr/>
          </p:nvSpPr>
          <p:spPr>
            <a:xfrm>
              <a:off x="811133" y="1732898"/>
              <a:ext cx="19894" cy="775835"/>
            </a:xfrm>
            <a:custGeom>
              <a:avLst/>
              <a:gdLst/>
              <a:ahLst/>
              <a:cxnLst/>
              <a:rect l="0" t="0" r="0" b="0"/>
              <a:pathLst>
                <a:path w="19894" h="775835">
                  <a:moveTo>
                    <a:pt x="19893" y="0"/>
                  </a:moveTo>
                  <a:lnTo>
                    <a:pt x="19893" y="22426"/>
                  </a:lnTo>
                  <a:lnTo>
                    <a:pt x="19893" y="45873"/>
                  </a:lnTo>
                  <a:lnTo>
                    <a:pt x="19893" y="72670"/>
                  </a:lnTo>
                  <a:lnTo>
                    <a:pt x="19893" y="102022"/>
                  </a:lnTo>
                  <a:lnTo>
                    <a:pt x="19893" y="132247"/>
                  </a:lnTo>
                  <a:lnTo>
                    <a:pt x="19893" y="162265"/>
                  </a:lnTo>
                  <a:lnTo>
                    <a:pt x="19893" y="191969"/>
                  </a:lnTo>
                  <a:lnTo>
                    <a:pt x="19893" y="221888"/>
                  </a:lnTo>
                  <a:lnTo>
                    <a:pt x="19893" y="252360"/>
                  </a:lnTo>
                  <a:lnTo>
                    <a:pt x="19893" y="283453"/>
                  </a:lnTo>
                  <a:lnTo>
                    <a:pt x="19893" y="315094"/>
                  </a:lnTo>
                  <a:lnTo>
                    <a:pt x="19893" y="347163"/>
                  </a:lnTo>
                  <a:lnTo>
                    <a:pt x="19893" y="379240"/>
                  </a:lnTo>
                  <a:lnTo>
                    <a:pt x="19893" y="410651"/>
                  </a:lnTo>
                  <a:lnTo>
                    <a:pt x="19893" y="441102"/>
                  </a:lnTo>
                  <a:lnTo>
                    <a:pt x="19893" y="471221"/>
                  </a:lnTo>
                  <a:lnTo>
                    <a:pt x="19893" y="502325"/>
                  </a:lnTo>
                  <a:lnTo>
                    <a:pt x="19893" y="535080"/>
                  </a:lnTo>
                  <a:lnTo>
                    <a:pt x="19893" y="569220"/>
                  </a:lnTo>
                  <a:lnTo>
                    <a:pt x="19893" y="603914"/>
                  </a:lnTo>
                  <a:lnTo>
                    <a:pt x="19885" y="638552"/>
                  </a:lnTo>
                  <a:lnTo>
                    <a:pt x="19503" y="671471"/>
                  </a:lnTo>
                  <a:lnTo>
                    <a:pt x="17800" y="703062"/>
                  </a:lnTo>
                  <a:lnTo>
                    <a:pt x="12512" y="736090"/>
                  </a:lnTo>
                  <a:lnTo>
                    <a:pt x="0" y="775834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2521" y="1562100"/>
              <a:ext cx="638098" cy="568662"/>
            </a:xfrm>
            <a:custGeom>
              <a:avLst/>
              <a:gdLst/>
              <a:ahLst/>
              <a:cxnLst/>
              <a:rect l="0" t="0" r="0" b="0"/>
              <a:pathLst>
                <a:path w="638098" h="568662">
                  <a:moveTo>
                    <a:pt x="0" y="190691"/>
                  </a:moveTo>
                  <a:lnTo>
                    <a:pt x="11087" y="174187"/>
                  </a:lnTo>
                  <a:lnTo>
                    <a:pt x="21600" y="159626"/>
                  </a:lnTo>
                  <a:lnTo>
                    <a:pt x="32566" y="145640"/>
                  </a:lnTo>
                  <a:lnTo>
                    <a:pt x="44382" y="131921"/>
                  </a:lnTo>
                  <a:lnTo>
                    <a:pt x="57567" y="118357"/>
                  </a:lnTo>
                  <a:lnTo>
                    <a:pt x="72278" y="104893"/>
                  </a:lnTo>
                  <a:lnTo>
                    <a:pt x="88668" y="91497"/>
                  </a:lnTo>
                  <a:lnTo>
                    <a:pt x="107048" y="78145"/>
                  </a:lnTo>
                  <a:lnTo>
                    <a:pt x="127391" y="64831"/>
                  </a:lnTo>
                  <a:lnTo>
                    <a:pt x="149410" y="51855"/>
                  </a:lnTo>
                  <a:lnTo>
                    <a:pt x="172737" y="39790"/>
                  </a:lnTo>
                  <a:lnTo>
                    <a:pt x="197034" y="28887"/>
                  </a:lnTo>
                  <a:lnTo>
                    <a:pt x="222027" y="19389"/>
                  </a:lnTo>
                  <a:lnTo>
                    <a:pt x="247507" y="11683"/>
                  </a:lnTo>
                  <a:lnTo>
                    <a:pt x="273323" y="5810"/>
                  </a:lnTo>
                  <a:lnTo>
                    <a:pt x="299370" y="1834"/>
                  </a:lnTo>
                  <a:lnTo>
                    <a:pt x="325573" y="0"/>
                  </a:lnTo>
                  <a:lnTo>
                    <a:pt x="351882" y="242"/>
                  </a:lnTo>
                  <a:lnTo>
                    <a:pt x="378261" y="2548"/>
                  </a:lnTo>
                  <a:lnTo>
                    <a:pt x="404689" y="7109"/>
                  </a:lnTo>
                  <a:lnTo>
                    <a:pt x="431140" y="13824"/>
                  </a:lnTo>
                  <a:lnTo>
                    <a:pt x="457295" y="22654"/>
                  </a:lnTo>
                  <a:lnTo>
                    <a:pt x="482566" y="33776"/>
                  </a:lnTo>
                  <a:lnTo>
                    <a:pt x="506694" y="47066"/>
                  </a:lnTo>
                  <a:lnTo>
                    <a:pt x="529430" y="62169"/>
                  </a:lnTo>
                  <a:lnTo>
                    <a:pt x="550381" y="78676"/>
                  </a:lnTo>
                  <a:lnTo>
                    <a:pt x="569505" y="96223"/>
                  </a:lnTo>
                  <a:lnTo>
                    <a:pt x="586736" y="114825"/>
                  </a:lnTo>
                  <a:lnTo>
                    <a:pt x="601827" y="134842"/>
                  </a:lnTo>
                  <a:lnTo>
                    <a:pt x="614836" y="156366"/>
                  </a:lnTo>
                  <a:lnTo>
                    <a:pt x="625463" y="179532"/>
                  </a:lnTo>
                  <a:lnTo>
                    <a:pt x="632937" y="204651"/>
                  </a:lnTo>
                  <a:lnTo>
                    <a:pt x="637116" y="231696"/>
                  </a:lnTo>
                  <a:lnTo>
                    <a:pt x="638097" y="260074"/>
                  </a:lnTo>
                  <a:lnTo>
                    <a:pt x="635898" y="288845"/>
                  </a:lnTo>
                  <a:lnTo>
                    <a:pt x="630843" y="317415"/>
                  </a:lnTo>
                  <a:lnTo>
                    <a:pt x="623161" y="344954"/>
                  </a:lnTo>
                  <a:lnTo>
                    <a:pt x="612826" y="370287"/>
                  </a:lnTo>
                  <a:lnTo>
                    <a:pt x="600071" y="392988"/>
                  </a:lnTo>
                  <a:lnTo>
                    <a:pt x="585328" y="413259"/>
                  </a:lnTo>
                  <a:lnTo>
                    <a:pt x="569065" y="431553"/>
                  </a:lnTo>
                  <a:lnTo>
                    <a:pt x="551690" y="448348"/>
                  </a:lnTo>
                  <a:lnTo>
                    <a:pt x="533523" y="464053"/>
                  </a:lnTo>
                  <a:lnTo>
                    <a:pt x="514805" y="478988"/>
                  </a:lnTo>
                  <a:lnTo>
                    <a:pt x="495715" y="493377"/>
                  </a:lnTo>
                  <a:lnTo>
                    <a:pt x="476507" y="507182"/>
                  </a:lnTo>
                  <a:lnTo>
                    <a:pt x="455239" y="521674"/>
                  </a:lnTo>
                  <a:lnTo>
                    <a:pt x="425821" y="540242"/>
                  </a:lnTo>
                  <a:lnTo>
                    <a:pt x="377971" y="568661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8114" y="2248682"/>
              <a:ext cx="290536" cy="281434"/>
            </a:xfrm>
            <a:custGeom>
              <a:avLst/>
              <a:gdLst/>
              <a:ahLst/>
              <a:cxnLst/>
              <a:rect l="0" t="0" r="0" b="0"/>
              <a:pathLst>
                <a:path w="290536" h="281434">
                  <a:moveTo>
                    <a:pt x="180455" y="21332"/>
                  </a:moveTo>
                  <a:lnTo>
                    <a:pt x="163699" y="16169"/>
                  </a:lnTo>
                  <a:lnTo>
                    <a:pt x="146718" y="14541"/>
                  </a:lnTo>
                  <a:lnTo>
                    <a:pt x="127850" y="16411"/>
                  </a:lnTo>
                  <a:lnTo>
                    <a:pt x="107756" y="21209"/>
                  </a:lnTo>
                  <a:lnTo>
                    <a:pt x="87888" y="28359"/>
                  </a:lnTo>
                  <a:lnTo>
                    <a:pt x="69093" y="37323"/>
                  </a:lnTo>
                  <a:lnTo>
                    <a:pt x="51873" y="48242"/>
                  </a:lnTo>
                  <a:lnTo>
                    <a:pt x="36682" y="61897"/>
                  </a:lnTo>
                  <a:lnTo>
                    <a:pt x="23556" y="78494"/>
                  </a:lnTo>
                  <a:lnTo>
                    <a:pt x="12823" y="97706"/>
                  </a:lnTo>
                  <a:lnTo>
                    <a:pt x="5265" y="119007"/>
                  </a:lnTo>
                  <a:lnTo>
                    <a:pt x="1025" y="141858"/>
                  </a:lnTo>
                  <a:lnTo>
                    <a:pt x="0" y="165208"/>
                  </a:lnTo>
                  <a:lnTo>
                    <a:pt x="2167" y="187558"/>
                  </a:lnTo>
                  <a:lnTo>
                    <a:pt x="7210" y="208168"/>
                  </a:lnTo>
                  <a:lnTo>
                    <a:pt x="15204" y="226677"/>
                  </a:lnTo>
                  <a:lnTo>
                    <a:pt x="26754" y="242766"/>
                  </a:lnTo>
                  <a:lnTo>
                    <a:pt x="41871" y="256512"/>
                  </a:lnTo>
                  <a:lnTo>
                    <a:pt x="60058" y="267666"/>
                  </a:lnTo>
                  <a:lnTo>
                    <a:pt x="80657" y="275510"/>
                  </a:lnTo>
                  <a:lnTo>
                    <a:pt x="103040" y="279951"/>
                  </a:lnTo>
                  <a:lnTo>
                    <a:pt x="126393" y="281433"/>
                  </a:lnTo>
                  <a:lnTo>
                    <a:pt x="149751" y="280577"/>
                  </a:lnTo>
                  <a:lnTo>
                    <a:pt x="172574" y="277962"/>
                  </a:lnTo>
                  <a:lnTo>
                    <a:pt x="194108" y="273455"/>
                  </a:lnTo>
                  <a:lnTo>
                    <a:pt x="213246" y="266270"/>
                  </a:lnTo>
                  <a:lnTo>
                    <a:pt x="229615" y="256190"/>
                  </a:lnTo>
                  <a:lnTo>
                    <a:pt x="243458" y="243528"/>
                  </a:lnTo>
                  <a:lnTo>
                    <a:pt x="255259" y="228803"/>
                  </a:lnTo>
                  <a:lnTo>
                    <a:pt x="265507" y="212518"/>
                  </a:lnTo>
                  <a:lnTo>
                    <a:pt x="274317" y="194795"/>
                  </a:lnTo>
                  <a:lnTo>
                    <a:pt x="281437" y="175383"/>
                  </a:lnTo>
                  <a:lnTo>
                    <a:pt x="286847" y="154289"/>
                  </a:lnTo>
                  <a:lnTo>
                    <a:pt x="290163" y="132056"/>
                  </a:lnTo>
                  <a:lnTo>
                    <a:pt x="290535" y="109574"/>
                  </a:lnTo>
                  <a:lnTo>
                    <a:pt x="287758" y="87401"/>
                  </a:lnTo>
                  <a:lnTo>
                    <a:pt x="281889" y="66333"/>
                  </a:lnTo>
                  <a:lnTo>
                    <a:pt x="272910" y="47522"/>
                  </a:lnTo>
                  <a:lnTo>
                    <a:pt x="261132" y="31395"/>
                  </a:lnTo>
                  <a:lnTo>
                    <a:pt x="247078" y="18360"/>
                  </a:lnTo>
                  <a:lnTo>
                    <a:pt x="231292" y="9114"/>
                  </a:lnTo>
                  <a:lnTo>
                    <a:pt x="214269" y="3655"/>
                  </a:lnTo>
                  <a:lnTo>
                    <a:pt x="197238" y="1143"/>
                  </a:lnTo>
                  <a:lnTo>
                    <a:pt x="180498" y="0"/>
                  </a:lnTo>
                  <a:lnTo>
                    <a:pt x="162586" y="122"/>
                  </a:lnTo>
                  <a:lnTo>
                    <a:pt x="140669" y="1439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7395" y="2190441"/>
              <a:ext cx="258612" cy="338186"/>
            </a:xfrm>
            <a:custGeom>
              <a:avLst/>
              <a:gdLst/>
              <a:ahLst/>
              <a:cxnLst/>
              <a:rect l="0" t="0" r="0" b="0"/>
              <a:pathLst>
                <a:path w="258612" h="338186">
                  <a:moveTo>
                    <a:pt x="258611" y="0"/>
                  </a:moveTo>
                  <a:lnTo>
                    <a:pt x="241855" y="5544"/>
                  </a:lnTo>
                  <a:lnTo>
                    <a:pt x="224875" y="10800"/>
                  </a:lnTo>
                  <a:lnTo>
                    <a:pt x="205998" y="16279"/>
                  </a:lnTo>
                  <a:lnTo>
                    <a:pt x="185576" y="22024"/>
                  </a:lnTo>
                  <a:lnTo>
                    <a:pt x="164484" y="28004"/>
                  </a:lnTo>
                  <a:lnTo>
                    <a:pt x="143312" y="34171"/>
                  </a:lnTo>
                  <a:lnTo>
                    <a:pt x="122316" y="40478"/>
                  </a:lnTo>
                  <a:lnTo>
                    <a:pt x="101561" y="46886"/>
                  </a:lnTo>
                  <a:lnTo>
                    <a:pt x="81048" y="53381"/>
                  </a:lnTo>
                  <a:lnTo>
                    <a:pt x="61352" y="60562"/>
                  </a:lnTo>
                  <a:lnTo>
                    <a:pt x="43590" y="69574"/>
                  </a:lnTo>
                  <a:lnTo>
                    <a:pt x="28247" y="80876"/>
                  </a:lnTo>
                  <a:lnTo>
                    <a:pt x="16407" y="93721"/>
                  </a:lnTo>
                  <a:lnTo>
                    <a:pt x="9990" y="106559"/>
                  </a:lnTo>
                  <a:lnTo>
                    <a:pt x="9545" y="118468"/>
                  </a:lnTo>
                  <a:lnTo>
                    <a:pt x="14757" y="128893"/>
                  </a:lnTo>
                  <a:lnTo>
                    <a:pt x="25146" y="137346"/>
                  </a:lnTo>
                  <a:lnTo>
                    <a:pt x="39887" y="143799"/>
                  </a:lnTo>
                  <a:lnTo>
                    <a:pt x="57717" y="148834"/>
                  </a:lnTo>
                  <a:lnTo>
                    <a:pt x="77179" y="153406"/>
                  </a:lnTo>
                  <a:lnTo>
                    <a:pt x="97317" y="158107"/>
                  </a:lnTo>
                  <a:lnTo>
                    <a:pt x="117650" y="163163"/>
                  </a:lnTo>
                  <a:lnTo>
                    <a:pt x="137976" y="168598"/>
                  </a:lnTo>
                  <a:lnTo>
                    <a:pt x="158218" y="174368"/>
                  </a:lnTo>
                  <a:lnTo>
                    <a:pt x="178057" y="180710"/>
                  </a:lnTo>
                  <a:lnTo>
                    <a:pt x="196925" y="188138"/>
                  </a:lnTo>
                  <a:lnTo>
                    <a:pt x="214565" y="196852"/>
                  </a:lnTo>
                  <a:lnTo>
                    <a:pt x="230128" y="207058"/>
                  </a:lnTo>
                  <a:lnTo>
                    <a:pt x="242074" y="219118"/>
                  </a:lnTo>
                  <a:lnTo>
                    <a:pt x="249874" y="233035"/>
                  </a:lnTo>
                  <a:lnTo>
                    <a:pt x="253283" y="248241"/>
                  </a:lnTo>
                  <a:lnTo>
                    <a:pt x="251864" y="263811"/>
                  </a:lnTo>
                  <a:lnTo>
                    <a:pt x="245852" y="279158"/>
                  </a:lnTo>
                  <a:lnTo>
                    <a:pt x="235381" y="293462"/>
                  </a:lnTo>
                  <a:lnTo>
                    <a:pt x="220161" y="305551"/>
                  </a:lnTo>
                  <a:lnTo>
                    <a:pt x="200491" y="315002"/>
                  </a:lnTo>
                  <a:lnTo>
                    <a:pt x="177425" y="322018"/>
                  </a:lnTo>
                  <a:lnTo>
                    <a:pt x="152393" y="327055"/>
                  </a:lnTo>
                  <a:lnTo>
                    <a:pt x="126425" y="330591"/>
                  </a:lnTo>
                  <a:lnTo>
                    <a:pt x="100841" y="333042"/>
                  </a:lnTo>
                  <a:lnTo>
                    <a:pt x="74726" y="334985"/>
                  </a:lnTo>
                  <a:lnTo>
                    <a:pt x="43690" y="336601"/>
                  </a:lnTo>
                  <a:lnTo>
                    <a:pt x="0" y="338185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05259" y="2329694"/>
              <a:ext cx="19894" cy="218826"/>
            </a:xfrm>
            <a:custGeom>
              <a:avLst/>
              <a:gdLst/>
              <a:ahLst/>
              <a:cxnLst/>
              <a:rect l="0" t="0" r="0" b="0"/>
              <a:pathLst>
                <a:path w="19894" h="218826">
                  <a:moveTo>
                    <a:pt x="19893" y="0"/>
                  </a:moveTo>
                  <a:lnTo>
                    <a:pt x="14477" y="16883"/>
                  </a:lnTo>
                  <a:lnTo>
                    <a:pt x="10429" y="35073"/>
                  </a:lnTo>
                  <a:lnTo>
                    <a:pt x="7400" y="56391"/>
                  </a:lnTo>
                  <a:lnTo>
                    <a:pt x="5165" y="80259"/>
                  </a:lnTo>
                  <a:lnTo>
                    <a:pt x="3316" y="108397"/>
                  </a:lnTo>
                  <a:lnTo>
                    <a:pt x="1689" y="149619"/>
                  </a:lnTo>
                  <a:lnTo>
                    <a:pt x="0" y="218825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5152" y="20909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8997" y="1892043"/>
              <a:ext cx="34661" cy="636584"/>
            </a:xfrm>
            <a:custGeom>
              <a:avLst/>
              <a:gdLst/>
              <a:ahLst/>
              <a:cxnLst/>
              <a:rect l="0" t="0" r="0" b="0"/>
              <a:pathLst>
                <a:path w="34661" h="636584">
                  <a:moveTo>
                    <a:pt x="14767" y="0"/>
                  </a:moveTo>
                  <a:lnTo>
                    <a:pt x="9350" y="17010"/>
                  </a:lnTo>
                  <a:lnTo>
                    <a:pt x="5303" y="36409"/>
                  </a:lnTo>
                  <a:lnTo>
                    <a:pt x="2283" y="60177"/>
                  </a:lnTo>
                  <a:lnTo>
                    <a:pt x="379" y="87300"/>
                  </a:lnTo>
                  <a:lnTo>
                    <a:pt x="0" y="115921"/>
                  </a:lnTo>
                  <a:lnTo>
                    <a:pt x="1230" y="144802"/>
                  </a:lnTo>
                  <a:lnTo>
                    <a:pt x="3570" y="173396"/>
                  </a:lnTo>
                  <a:lnTo>
                    <a:pt x="6148" y="201553"/>
                  </a:lnTo>
                  <a:lnTo>
                    <a:pt x="8433" y="229309"/>
                  </a:lnTo>
                  <a:lnTo>
                    <a:pt x="10251" y="257358"/>
                  </a:lnTo>
                  <a:lnTo>
                    <a:pt x="11611" y="286944"/>
                  </a:lnTo>
                  <a:lnTo>
                    <a:pt x="12600" y="318610"/>
                  </a:lnTo>
                  <a:lnTo>
                    <a:pt x="13616" y="351669"/>
                  </a:lnTo>
                  <a:lnTo>
                    <a:pt x="15319" y="384618"/>
                  </a:lnTo>
                  <a:lnTo>
                    <a:pt x="18006" y="416576"/>
                  </a:lnTo>
                  <a:lnTo>
                    <a:pt x="21351" y="447320"/>
                  </a:lnTo>
                  <a:lnTo>
                    <a:pt x="24616" y="476957"/>
                  </a:lnTo>
                  <a:lnTo>
                    <a:pt x="27368" y="505680"/>
                  </a:lnTo>
                  <a:lnTo>
                    <a:pt x="29506" y="532932"/>
                  </a:lnTo>
                  <a:lnTo>
                    <a:pt x="31312" y="560254"/>
                  </a:lnTo>
                  <a:lnTo>
                    <a:pt x="32940" y="592166"/>
                  </a:lnTo>
                  <a:lnTo>
                    <a:pt x="34660" y="636583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4832" y="2241406"/>
              <a:ext cx="358078" cy="48502"/>
            </a:xfrm>
            <a:custGeom>
              <a:avLst/>
              <a:gdLst/>
              <a:ahLst/>
              <a:cxnLst/>
              <a:rect l="0" t="0" r="0" b="0"/>
              <a:pathLst>
                <a:path w="358078" h="48502">
                  <a:moveTo>
                    <a:pt x="358077" y="8715"/>
                  </a:moveTo>
                  <a:lnTo>
                    <a:pt x="341447" y="3425"/>
                  </a:lnTo>
                  <a:lnTo>
                    <a:pt x="325677" y="587"/>
                  </a:lnTo>
                  <a:lnTo>
                    <a:pt x="309232" y="0"/>
                  </a:lnTo>
                  <a:lnTo>
                    <a:pt x="291672" y="957"/>
                  </a:lnTo>
                  <a:lnTo>
                    <a:pt x="272506" y="2505"/>
                  </a:lnTo>
                  <a:lnTo>
                    <a:pt x="251646" y="4055"/>
                  </a:lnTo>
                  <a:lnTo>
                    <a:pt x="229602" y="5673"/>
                  </a:lnTo>
                  <a:lnTo>
                    <a:pt x="207264" y="7893"/>
                  </a:lnTo>
                  <a:lnTo>
                    <a:pt x="185161" y="10991"/>
                  </a:lnTo>
                  <a:lnTo>
                    <a:pt x="162860" y="14958"/>
                  </a:lnTo>
                  <a:lnTo>
                    <a:pt x="139200" y="19660"/>
                  </a:lnTo>
                  <a:lnTo>
                    <a:pt x="113662" y="24919"/>
                  </a:lnTo>
                  <a:lnTo>
                    <a:pt x="87731" y="30298"/>
                  </a:lnTo>
                  <a:lnTo>
                    <a:pt x="62009" y="35637"/>
                  </a:lnTo>
                  <a:lnTo>
                    <a:pt x="34230" y="41402"/>
                  </a:lnTo>
                  <a:lnTo>
                    <a:pt x="0" y="48501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2482" y="2329694"/>
              <a:ext cx="39788" cy="278505"/>
            </a:xfrm>
            <a:custGeom>
              <a:avLst/>
              <a:gdLst/>
              <a:ahLst/>
              <a:cxnLst/>
              <a:rect l="0" t="0" r="0" b="0"/>
              <a:pathLst>
                <a:path w="39788" h="278505">
                  <a:moveTo>
                    <a:pt x="0" y="0"/>
                  </a:moveTo>
                  <a:lnTo>
                    <a:pt x="5417" y="16883"/>
                  </a:lnTo>
                  <a:lnTo>
                    <a:pt x="9464" y="35073"/>
                  </a:lnTo>
                  <a:lnTo>
                    <a:pt x="12502" y="56400"/>
                  </a:lnTo>
                  <a:lnTo>
                    <a:pt x="15059" y="80335"/>
                  </a:lnTo>
                  <a:lnTo>
                    <a:pt x="17887" y="105804"/>
                  </a:lnTo>
                  <a:lnTo>
                    <a:pt x="21375" y="131997"/>
                  </a:lnTo>
                  <a:lnTo>
                    <a:pt x="25298" y="158065"/>
                  </a:lnTo>
                  <a:lnTo>
                    <a:pt x="29374" y="185946"/>
                  </a:lnTo>
                  <a:lnTo>
                    <a:pt x="33963" y="222298"/>
                  </a:lnTo>
                  <a:lnTo>
                    <a:pt x="39787" y="278504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2482" y="21506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1414" y="2250121"/>
              <a:ext cx="238720" cy="276640"/>
            </a:xfrm>
            <a:custGeom>
              <a:avLst/>
              <a:gdLst/>
              <a:ahLst/>
              <a:cxnLst/>
              <a:rect l="0" t="0" r="0" b="0"/>
              <a:pathLst>
                <a:path w="238720" h="276640">
                  <a:moveTo>
                    <a:pt x="0" y="79573"/>
                  </a:moveTo>
                  <a:lnTo>
                    <a:pt x="5670" y="96202"/>
                  </a:lnTo>
                  <a:lnTo>
                    <a:pt x="12137" y="111973"/>
                  </a:lnTo>
                  <a:lnTo>
                    <a:pt x="20065" y="128409"/>
                  </a:lnTo>
                  <a:lnTo>
                    <a:pt x="29324" y="145642"/>
                  </a:lnTo>
                  <a:lnTo>
                    <a:pt x="39681" y="163583"/>
                  </a:lnTo>
                  <a:lnTo>
                    <a:pt x="50878" y="182085"/>
                  </a:lnTo>
                  <a:lnTo>
                    <a:pt x="62382" y="201006"/>
                  </a:lnTo>
                  <a:lnTo>
                    <a:pt x="73435" y="220229"/>
                  </a:lnTo>
                  <a:lnTo>
                    <a:pt x="83668" y="239622"/>
                  </a:lnTo>
                  <a:lnTo>
                    <a:pt x="93399" y="257558"/>
                  </a:lnTo>
                  <a:lnTo>
                    <a:pt x="104902" y="270603"/>
                  </a:lnTo>
                  <a:lnTo>
                    <a:pt x="118721" y="276639"/>
                  </a:lnTo>
                  <a:lnTo>
                    <a:pt x="131659" y="275784"/>
                  </a:lnTo>
                  <a:lnTo>
                    <a:pt x="142890" y="269361"/>
                  </a:lnTo>
                  <a:lnTo>
                    <a:pt x="152688" y="258809"/>
                  </a:lnTo>
                  <a:lnTo>
                    <a:pt x="161458" y="245316"/>
                  </a:lnTo>
                  <a:lnTo>
                    <a:pt x="169524" y="229774"/>
                  </a:lnTo>
                  <a:lnTo>
                    <a:pt x="177114" y="212823"/>
                  </a:lnTo>
                  <a:lnTo>
                    <a:pt x="184386" y="194911"/>
                  </a:lnTo>
                  <a:lnTo>
                    <a:pt x="191444" y="176340"/>
                  </a:lnTo>
                  <a:lnTo>
                    <a:pt x="198361" y="157012"/>
                  </a:lnTo>
                  <a:lnTo>
                    <a:pt x="205182" y="136491"/>
                  </a:lnTo>
                  <a:lnTo>
                    <a:pt x="211932" y="114655"/>
                  </a:lnTo>
                  <a:lnTo>
                    <a:pt x="218345" y="92419"/>
                  </a:lnTo>
                  <a:lnTo>
                    <a:pt x="224503" y="69192"/>
                  </a:lnTo>
                  <a:lnTo>
                    <a:pt x="230951" y="40818"/>
                  </a:lnTo>
                  <a:lnTo>
                    <a:pt x="238719" y="0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9812" y="2235780"/>
              <a:ext cx="397865" cy="362800"/>
            </a:xfrm>
            <a:custGeom>
              <a:avLst/>
              <a:gdLst/>
              <a:ahLst/>
              <a:cxnLst/>
              <a:rect l="0" t="0" r="0" b="0"/>
              <a:pathLst>
                <a:path w="397865" h="362800">
                  <a:moveTo>
                    <a:pt x="0" y="113807"/>
                  </a:moveTo>
                  <a:lnTo>
                    <a:pt x="16630" y="119350"/>
                  </a:lnTo>
                  <a:lnTo>
                    <a:pt x="32401" y="124607"/>
                  </a:lnTo>
                  <a:lnTo>
                    <a:pt x="48845" y="130077"/>
                  </a:lnTo>
                  <a:lnTo>
                    <a:pt x="66405" y="135495"/>
                  </a:lnTo>
                  <a:lnTo>
                    <a:pt x="85571" y="140251"/>
                  </a:lnTo>
                  <a:lnTo>
                    <a:pt x="106441" y="144041"/>
                  </a:lnTo>
                  <a:lnTo>
                    <a:pt x="128811" y="146572"/>
                  </a:lnTo>
                  <a:lnTo>
                    <a:pt x="152373" y="147416"/>
                  </a:lnTo>
                  <a:lnTo>
                    <a:pt x="176810" y="146499"/>
                  </a:lnTo>
                  <a:lnTo>
                    <a:pt x="201254" y="143737"/>
                  </a:lnTo>
                  <a:lnTo>
                    <a:pt x="224353" y="138868"/>
                  </a:lnTo>
                  <a:lnTo>
                    <a:pt x="245454" y="131938"/>
                  </a:lnTo>
                  <a:lnTo>
                    <a:pt x="263654" y="122642"/>
                  </a:lnTo>
                  <a:lnTo>
                    <a:pt x="277525" y="110202"/>
                  </a:lnTo>
                  <a:lnTo>
                    <a:pt x="286689" y="94500"/>
                  </a:lnTo>
                  <a:lnTo>
                    <a:pt x="291050" y="76559"/>
                  </a:lnTo>
                  <a:lnTo>
                    <a:pt x="290284" y="58136"/>
                  </a:lnTo>
                  <a:lnTo>
                    <a:pt x="284736" y="40322"/>
                  </a:lnTo>
                  <a:lnTo>
                    <a:pt x="275220" y="24397"/>
                  </a:lnTo>
                  <a:lnTo>
                    <a:pt x="262654" y="12085"/>
                  </a:lnTo>
                  <a:lnTo>
                    <a:pt x="247856" y="3970"/>
                  </a:lnTo>
                  <a:lnTo>
                    <a:pt x="231780" y="0"/>
                  </a:lnTo>
                  <a:lnTo>
                    <a:pt x="215489" y="23"/>
                  </a:lnTo>
                  <a:lnTo>
                    <a:pt x="199573" y="3527"/>
                  </a:lnTo>
                  <a:lnTo>
                    <a:pt x="184213" y="9811"/>
                  </a:lnTo>
                  <a:lnTo>
                    <a:pt x="169388" y="18183"/>
                  </a:lnTo>
                  <a:lnTo>
                    <a:pt x="155002" y="28085"/>
                  </a:lnTo>
                  <a:lnTo>
                    <a:pt x="140950" y="39692"/>
                  </a:lnTo>
                  <a:lnTo>
                    <a:pt x="127142" y="53835"/>
                  </a:lnTo>
                  <a:lnTo>
                    <a:pt x="113523" y="70774"/>
                  </a:lnTo>
                  <a:lnTo>
                    <a:pt x="100659" y="90222"/>
                  </a:lnTo>
                  <a:lnTo>
                    <a:pt x="89675" y="111683"/>
                  </a:lnTo>
                  <a:lnTo>
                    <a:pt x="81050" y="134653"/>
                  </a:lnTo>
                  <a:lnTo>
                    <a:pt x="75262" y="158401"/>
                  </a:lnTo>
                  <a:lnTo>
                    <a:pt x="73076" y="182027"/>
                  </a:lnTo>
                  <a:lnTo>
                    <a:pt x="74552" y="205046"/>
                  </a:lnTo>
                  <a:lnTo>
                    <a:pt x="79193" y="227354"/>
                  </a:lnTo>
                  <a:lnTo>
                    <a:pt x="86325" y="249022"/>
                  </a:lnTo>
                  <a:lnTo>
                    <a:pt x="95320" y="270164"/>
                  </a:lnTo>
                  <a:lnTo>
                    <a:pt x="105963" y="290288"/>
                  </a:lnTo>
                  <a:lnTo>
                    <a:pt x="118442" y="308341"/>
                  </a:lnTo>
                  <a:lnTo>
                    <a:pt x="132718" y="323906"/>
                  </a:lnTo>
                  <a:lnTo>
                    <a:pt x="148836" y="336856"/>
                  </a:lnTo>
                  <a:lnTo>
                    <a:pt x="167044" y="347037"/>
                  </a:lnTo>
                  <a:lnTo>
                    <a:pt x="187278" y="354645"/>
                  </a:lnTo>
                  <a:lnTo>
                    <a:pt x="209226" y="359821"/>
                  </a:lnTo>
                  <a:lnTo>
                    <a:pt x="232507" y="362476"/>
                  </a:lnTo>
                  <a:lnTo>
                    <a:pt x="256757" y="362799"/>
                  </a:lnTo>
                  <a:lnTo>
                    <a:pt x="281274" y="361129"/>
                  </a:lnTo>
                  <a:lnTo>
                    <a:pt x="307826" y="357434"/>
                  </a:lnTo>
                  <a:lnTo>
                    <a:pt x="342961" y="349283"/>
                  </a:lnTo>
                  <a:lnTo>
                    <a:pt x="397864" y="332632"/>
                  </a:lnTo>
                </a:path>
              </a:pathLst>
            </a:custGeom>
            <a:ln w="7198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52697" y="1581279"/>
            <a:ext cx="3031872" cy="1007741"/>
            <a:chOff x="3552697" y="1581279"/>
            <a:chExt cx="3031872" cy="1007741"/>
          </a:xfrm>
        </p:grpSpPr>
        <p:sp>
          <p:nvSpPr>
            <p:cNvPr id="16" name="Freeform 15"/>
            <p:cNvSpPr/>
            <p:nvPr/>
          </p:nvSpPr>
          <p:spPr>
            <a:xfrm>
              <a:off x="3552697" y="1581279"/>
              <a:ext cx="414635" cy="809774"/>
            </a:xfrm>
            <a:custGeom>
              <a:avLst/>
              <a:gdLst/>
              <a:ahLst/>
              <a:cxnLst/>
              <a:rect l="0" t="0" r="0" b="0"/>
              <a:pathLst>
                <a:path w="414635" h="809774">
                  <a:moveTo>
                    <a:pt x="414634" y="130534"/>
                  </a:moveTo>
                  <a:lnTo>
                    <a:pt x="410132" y="117028"/>
                  </a:lnTo>
                  <a:lnTo>
                    <a:pt x="405862" y="104221"/>
                  </a:lnTo>
                  <a:lnTo>
                    <a:pt x="401392" y="90879"/>
                  </a:lnTo>
                  <a:lnTo>
                    <a:pt x="395931" y="77149"/>
                  </a:lnTo>
                  <a:lnTo>
                    <a:pt x="388090" y="63574"/>
                  </a:lnTo>
                  <a:lnTo>
                    <a:pt x="377319" y="50478"/>
                  </a:lnTo>
                  <a:lnTo>
                    <a:pt x="364059" y="38178"/>
                  </a:lnTo>
                  <a:lnTo>
                    <a:pt x="349278" y="27086"/>
                  </a:lnTo>
                  <a:lnTo>
                    <a:pt x="333713" y="17314"/>
                  </a:lnTo>
                  <a:lnTo>
                    <a:pt x="317778" y="9220"/>
                  </a:lnTo>
                  <a:lnTo>
                    <a:pt x="301682" y="3512"/>
                  </a:lnTo>
                  <a:lnTo>
                    <a:pt x="285522" y="369"/>
                  </a:lnTo>
                  <a:lnTo>
                    <a:pt x="269342" y="0"/>
                  </a:lnTo>
                  <a:lnTo>
                    <a:pt x="253160" y="2890"/>
                  </a:lnTo>
                  <a:lnTo>
                    <a:pt x="236981" y="8985"/>
                  </a:lnTo>
                  <a:lnTo>
                    <a:pt x="220807" y="17809"/>
                  </a:lnTo>
                  <a:lnTo>
                    <a:pt x="204639" y="28764"/>
                  </a:lnTo>
                  <a:lnTo>
                    <a:pt x="188473" y="41311"/>
                  </a:lnTo>
                  <a:lnTo>
                    <a:pt x="172310" y="55505"/>
                  </a:lnTo>
                  <a:lnTo>
                    <a:pt x="156151" y="71952"/>
                  </a:lnTo>
                  <a:lnTo>
                    <a:pt x="140005" y="90789"/>
                  </a:lnTo>
                  <a:lnTo>
                    <a:pt x="124377" y="111240"/>
                  </a:lnTo>
                  <a:lnTo>
                    <a:pt x="110210" y="131932"/>
                  </a:lnTo>
                  <a:lnTo>
                    <a:pt x="97900" y="152043"/>
                  </a:lnTo>
                  <a:lnTo>
                    <a:pt x="87346" y="171318"/>
                  </a:lnTo>
                  <a:lnTo>
                    <a:pt x="78238" y="189796"/>
                  </a:lnTo>
                  <a:lnTo>
                    <a:pt x="70234" y="207621"/>
                  </a:lnTo>
                  <a:lnTo>
                    <a:pt x="63034" y="224950"/>
                  </a:lnTo>
                  <a:lnTo>
                    <a:pt x="56405" y="241916"/>
                  </a:lnTo>
                  <a:lnTo>
                    <a:pt x="50174" y="258628"/>
                  </a:lnTo>
                  <a:lnTo>
                    <a:pt x="44217" y="275161"/>
                  </a:lnTo>
                  <a:lnTo>
                    <a:pt x="38446" y="291572"/>
                  </a:lnTo>
                  <a:lnTo>
                    <a:pt x="32802" y="307920"/>
                  </a:lnTo>
                  <a:lnTo>
                    <a:pt x="27244" y="324987"/>
                  </a:lnTo>
                  <a:lnTo>
                    <a:pt x="21743" y="344205"/>
                  </a:lnTo>
                  <a:lnTo>
                    <a:pt x="16287" y="366188"/>
                  </a:lnTo>
                  <a:lnTo>
                    <a:pt x="11114" y="391048"/>
                  </a:lnTo>
                  <a:lnTo>
                    <a:pt x="6690" y="418793"/>
                  </a:lnTo>
                  <a:lnTo>
                    <a:pt x="3212" y="449086"/>
                  </a:lnTo>
                  <a:lnTo>
                    <a:pt x="877" y="480427"/>
                  </a:lnTo>
                  <a:lnTo>
                    <a:pt x="0" y="510425"/>
                  </a:lnTo>
                  <a:lnTo>
                    <a:pt x="608" y="537871"/>
                  </a:lnTo>
                  <a:lnTo>
                    <a:pt x="2497" y="563132"/>
                  </a:lnTo>
                  <a:lnTo>
                    <a:pt x="5396" y="587526"/>
                  </a:lnTo>
                  <a:lnTo>
                    <a:pt x="9054" y="611950"/>
                  </a:lnTo>
                  <a:lnTo>
                    <a:pt x="13510" y="636526"/>
                  </a:lnTo>
                  <a:lnTo>
                    <a:pt x="19076" y="660856"/>
                  </a:lnTo>
                  <a:lnTo>
                    <a:pt x="25838" y="684670"/>
                  </a:lnTo>
                  <a:lnTo>
                    <a:pt x="33917" y="707430"/>
                  </a:lnTo>
                  <a:lnTo>
                    <a:pt x="43570" y="728260"/>
                  </a:lnTo>
                  <a:lnTo>
                    <a:pt x="54793" y="746856"/>
                  </a:lnTo>
                  <a:lnTo>
                    <a:pt x="67610" y="763163"/>
                  </a:lnTo>
                  <a:lnTo>
                    <a:pt x="82202" y="777097"/>
                  </a:lnTo>
                  <a:lnTo>
                    <a:pt x="98499" y="788848"/>
                  </a:lnTo>
                  <a:lnTo>
                    <a:pt x="116229" y="798302"/>
                  </a:lnTo>
                  <a:lnTo>
                    <a:pt x="135072" y="804938"/>
                  </a:lnTo>
                  <a:lnTo>
                    <a:pt x="154729" y="808716"/>
                  </a:lnTo>
                  <a:lnTo>
                    <a:pt x="174716" y="809773"/>
                  </a:lnTo>
                  <a:lnTo>
                    <a:pt x="194383" y="808164"/>
                  </a:lnTo>
                  <a:lnTo>
                    <a:pt x="213406" y="804184"/>
                  </a:lnTo>
                  <a:lnTo>
                    <a:pt x="231745" y="798289"/>
                  </a:lnTo>
                  <a:lnTo>
                    <a:pt x="249492" y="790944"/>
                  </a:lnTo>
                  <a:lnTo>
                    <a:pt x="266776" y="782543"/>
                  </a:lnTo>
                  <a:lnTo>
                    <a:pt x="283718" y="773396"/>
                  </a:lnTo>
                  <a:lnTo>
                    <a:pt x="300415" y="763728"/>
                  </a:lnTo>
                  <a:lnTo>
                    <a:pt x="316917" y="753717"/>
                  </a:lnTo>
                  <a:lnTo>
                    <a:pt x="332583" y="743942"/>
                  </a:lnTo>
                  <a:lnTo>
                    <a:pt x="347625" y="734438"/>
                  </a:lnTo>
                  <a:lnTo>
                    <a:pt x="363365" y="724371"/>
                  </a:lnTo>
                  <a:lnTo>
                    <a:pt x="382322" y="712142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65929" y="2131863"/>
              <a:ext cx="180382" cy="239183"/>
            </a:xfrm>
            <a:custGeom>
              <a:avLst/>
              <a:gdLst/>
              <a:ahLst/>
              <a:cxnLst/>
              <a:rect l="0" t="0" r="0" b="0"/>
              <a:pathLst>
                <a:path w="180382" h="239183">
                  <a:moveTo>
                    <a:pt x="162959" y="48468"/>
                  </a:moveTo>
                  <a:lnTo>
                    <a:pt x="158149" y="35374"/>
                  </a:lnTo>
                  <a:lnTo>
                    <a:pt x="150933" y="26495"/>
                  </a:lnTo>
                  <a:lnTo>
                    <a:pt x="140521" y="21120"/>
                  </a:lnTo>
                  <a:lnTo>
                    <a:pt x="127561" y="19069"/>
                  </a:lnTo>
                  <a:lnTo>
                    <a:pt x="113035" y="20707"/>
                  </a:lnTo>
                  <a:lnTo>
                    <a:pt x="97681" y="25894"/>
                  </a:lnTo>
                  <a:lnTo>
                    <a:pt x="82167" y="34075"/>
                  </a:lnTo>
                  <a:lnTo>
                    <a:pt x="67178" y="44583"/>
                  </a:lnTo>
                  <a:lnTo>
                    <a:pt x="53028" y="56816"/>
                  </a:lnTo>
                  <a:lnTo>
                    <a:pt x="39970" y="70535"/>
                  </a:lnTo>
                  <a:lnTo>
                    <a:pt x="28345" y="85845"/>
                  </a:lnTo>
                  <a:lnTo>
                    <a:pt x="18204" y="102670"/>
                  </a:lnTo>
                  <a:lnTo>
                    <a:pt x="9858" y="120521"/>
                  </a:lnTo>
                  <a:lnTo>
                    <a:pt x="3979" y="138640"/>
                  </a:lnTo>
                  <a:lnTo>
                    <a:pt x="712" y="156562"/>
                  </a:lnTo>
                  <a:lnTo>
                    <a:pt x="0" y="173875"/>
                  </a:lnTo>
                  <a:lnTo>
                    <a:pt x="1843" y="190106"/>
                  </a:lnTo>
                  <a:lnTo>
                    <a:pt x="5993" y="205091"/>
                  </a:lnTo>
                  <a:lnTo>
                    <a:pt x="12523" y="218195"/>
                  </a:lnTo>
                  <a:lnTo>
                    <a:pt x="21928" y="228221"/>
                  </a:lnTo>
                  <a:lnTo>
                    <a:pt x="34215" y="234791"/>
                  </a:lnTo>
                  <a:lnTo>
                    <a:pt x="48731" y="238242"/>
                  </a:lnTo>
                  <a:lnTo>
                    <a:pt x="64473" y="239182"/>
                  </a:lnTo>
                  <a:lnTo>
                    <a:pt x="80733" y="238207"/>
                  </a:lnTo>
                  <a:lnTo>
                    <a:pt x="96900" y="235088"/>
                  </a:lnTo>
                  <a:lnTo>
                    <a:pt x="112348" y="228811"/>
                  </a:lnTo>
                  <a:lnTo>
                    <a:pt x="126816" y="219078"/>
                  </a:lnTo>
                  <a:lnTo>
                    <a:pt x="140092" y="206250"/>
                  </a:lnTo>
                  <a:lnTo>
                    <a:pt x="151867" y="190939"/>
                  </a:lnTo>
                  <a:lnTo>
                    <a:pt x="162108" y="173754"/>
                  </a:lnTo>
                  <a:lnTo>
                    <a:pt x="170522" y="154960"/>
                  </a:lnTo>
                  <a:lnTo>
                    <a:pt x="176447" y="134483"/>
                  </a:lnTo>
                  <a:lnTo>
                    <a:pt x="179743" y="112445"/>
                  </a:lnTo>
                  <a:lnTo>
                    <a:pt x="180381" y="89977"/>
                  </a:lnTo>
                  <a:lnTo>
                    <a:pt x="177918" y="66736"/>
                  </a:lnTo>
                  <a:lnTo>
                    <a:pt x="168710" y="38968"/>
                  </a:lnTo>
                  <a:lnTo>
                    <a:pt x="146804" y="0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51649" y="2189584"/>
              <a:ext cx="297291" cy="216929"/>
            </a:xfrm>
            <a:custGeom>
              <a:avLst/>
              <a:gdLst/>
              <a:ahLst/>
              <a:cxnLst/>
              <a:rect l="0" t="0" r="0" b="0"/>
              <a:pathLst>
                <a:path w="297291" h="216929">
                  <a:moveTo>
                    <a:pt x="22642" y="39214"/>
                  </a:moveTo>
                  <a:lnTo>
                    <a:pt x="18243" y="52823"/>
                  </a:lnTo>
                  <a:lnTo>
                    <a:pt x="14955" y="66613"/>
                  </a:lnTo>
                  <a:lnTo>
                    <a:pt x="12496" y="81950"/>
                  </a:lnTo>
                  <a:lnTo>
                    <a:pt x="10685" y="98800"/>
                  </a:lnTo>
                  <a:lnTo>
                    <a:pt x="9383" y="116924"/>
                  </a:lnTo>
                  <a:lnTo>
                    <a:pt x="8432" y="135939"/>
                  </a:lnTo>
                  <a:lnTo>
                    <a:pt x="6546" y="151966"/>
                  </a:lnTo>
                  <a:lnTo>
                    <a:pt x="3284" y="159479"/>
                  </a:lnTo>
                  <a:lnTo>
                    <a:pt x="817" y="158692"/>
                  </a:lnTo>
                  <a:lnTo>
                    <a:pt x="0" y="152114"/>
                  </a:lnTo>
                  <a:lnTo>
                    <a:pt x="796" y="141901"/>
                  </a:lnTo>
                  <a:lnTo>
                    <a:pt x="2902" y="129464"/>
                  </a:lnTo>
                  <a:lnTo>
                    <a:pt x="5995" y="115662"/>
                  </a:lnTo>
                  <a:lnTo>
                    <a:pt x="9799" y="101011"/>
                  </a:lnTo>
                  <a:lnTo>
                    <a:pt x="14104" y="85828"/>
                  </a:lnTo>
                  <a:lnTo>
                    <a:pt x="18764" y="70313"/>
                  </a:lnTo>
                  <a:lnTo>
                    <a:pt x="23921" y="54836"/>
                  </a:lnTo>
                  <a:lnTo>
                    <a:pt x="29969" y="39947"/>
                  </a:lnTo>
                  <a:lnTo>
                    <a:pt x="37053" y="25929"/>
                  </a:lnTo>
                  <a:lnTo>
                    <a:pt x="45091" y="14020"/>
                  </a:lnTo>
                  <a:lnTo>
                    <a:pt x="53899" y="6441"/>
                  </a:lnTo>
                  <a:lnTo>
                    <a:pt x="63286" y="4028"/>
                  </a:lnTo>
                  <a:lnTo>
                    <a:pt x="72840" y="6392"/>
                  </a:lnTo>
                  <a:lnTo>
                    <a:pt x="81964" y="12643"/>
                  </a:lnTo>
                  <a:lnTo>
                    <a:pt x="90369" y="21843"/>
                  </a:lnTo>
                  <a:lnTo>
                    <a:pt x="98039" y="33187"/>
                  </a:lnTo>
                  <a:lnTo>
                    <a:pt x="105084" y="46050"/>
                  </a:lnTo>
                  <a:lnTo>
                    <a:pt x="111654" y="59858"/>
                  </a:lnTo>
                  <a:lnTo>
                    <a:pt x="118199" y="70398"/>
                  </a:lnTo>
                  <a:lnTo>
                    <a:pt x="124547" y="72645"/>
                  </a:lnTo>
                  <a:lnTo>
                    <a:pt x="129863" y="68076"/>
                  </a:lnTo>
                  <a:lnTo>
                    <a:pt x="134515" y="59107"/>
                  </a:lnTo>
                  <a:lnTo>
                    <a:pt x="139245" y="47689"/>
                  </a:lnTo>
                  <a:lnTo>
                    <a:pt x="144780" y="35345"/>
                  </a:lnTo>
                  <a:lnTo>
                    <a:pt x="151414" y="22934"/>
                  </a:lnTo>
                  <a:lnTo>
                    <a:pt x="159353" y="11795"/>
                  </a:lnTo>
                  <a:lnTo>
                    <a:pt x="168885" y="3892"/>
                  </a:lnTo>
                  <a:lnTo>
                    <a:pt x="179998" y="0"/>
                  </a:lnTo>
                  <a:lnTo>
                    <a:pt x="192216" y="114"/>
                  </a:lnTo>
                  <a:lnTo>
                    <a:pt x="204769" y="4024"/>
                  </a:lnTo>
                  <a:lnTo>
                    <a:pt x="217178" y="11204"/>
                  </a:lnTo>
                  <a:lnTo>
                    <a:pt x="229018" y="21218"/>
                  </a:lnTo>
                  <a:lnTo>
                    <a:pt x="239802" y="33891"/>
                  </a:lnTo>
                  <a:lnTo>
                    <a:pt x="249373" y="48881"/>
                  </a:lnTo>
                  <a:lnTo>
                    <a:pt x="257595" y="65729"/>
                  </a:lnTo>
                  <a:lnTo>
                    <a:pt x="264205" y="83977"/>
                  </a:lnTo>
                  <a:lnTo>
                    <a:pt x="269232" y="103228"/>
                  </a:lnTo>
                  <a:lnTo>
                    <a:pt x="273207" y="122842"/>
                  </a:lnTo>
                  <a:lnTo>
                    <a:pt x="277590" y="144173"/>
                  </a:lnTo>
                  <a:lnTo>
                    <a:pt x="284481" y="172519"/>
                  </a:lnTo>
                  <a:lnTo>
                    <a:pt x="297290" y="216928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01669" y="2145911"/>
              <a:ext cx="174557" cy="443109"/>
            </a:xfrm>
            <a:custGeom>
              <a:avLst/>
              <a:gdLst/>
              <a:ahLst/>
              <a:cxnLst/>
              <a:rect l="0" t="0" r="0" b="0"/>
              <a:pathLst>
                <a:path w="174557" h="443109">
                  <a:moveTo>
                    <a:pt x="28049" y="163666"/>
                  </a:moveTo>
                  <a:lnTo>
                    <a:pt x="28048" y="186073"/>
                  </a:lnTo>
                  <a:lnTo>
                    <a:pt x="28048" y="206437"/>
                  </a:lnTo>
                  <a:lnTo>
                    <a:pt x="28048" y="226694"/>
                  </a:lnTo>
                  <a:lnTo>
                    <a:pt x="28048" y="247166"/>
                  </a:lnTo>
                  <a:lnTo>
                    <a:pt x="28048" y="267895"/>
                  </a:lnTo>
                  <a:lnTo>
                    <a:pt x="28055" y="288846"/>
                  </a:lnTo>
                  <a:lnTo>
                    <a:pt x="28321" y="309970"/>
                  </a:lnTo>
                  <a:lnTo>
                    <a:pt x="29316" y="331221"/>
                  </a:lnTo>
                  <a:lnTo>
                    <a:pt x="31231" y="352564"/>
                  </a:lnTo>
                  <a:lnTo>
                    <a:pt x="33767" y="373970"/>
                  </a:lnTo>
                  <a:lnTo>
                    <a:pt x="36297" y="395420"/>
                  </a:lnTo>
                  <a:lnTo>
                    <a:pt x="38386" y="416799"/>
                  </a:lnTo>
                  <a:lnTo>
                    <a:pt x="37737" y="434556"/>
                  </a:lnTo>
                  <a:lnTo>
                    <a:pt x="33141" y="443108"/>
                  </a:lnTo>
                  <a:lnTo>
                    <a:pt x="27844" y="442171"/>
                  </a:lnTo>
                  <a:lnTo>
                    <a:pt x="23351" y="434169"/>
                  </a:lnTo>
                  <a:lnTo>
                    <a:pt x="19925" y="421188"/>
                  </a:lnTo>
                  <a:lnTo>
                    <a:pt x="17438" y="404408"/>
                  </a:lnTo>
                  <a:lnTo>
                    <a:pt x="15675" y="384713"/>
                  </a:lnTo>
                  <a:lnTo>
                    <a:pt x="14192" y="362848"/>
                  </a:lnTo>
                  <a:lnTo>
                    <a:pt x="12362" y="339418"/>
                  </a:lnTo>
                  <a:lnTo>
                    <a:pt x="9878" y="314888"/>
                  </a:lnTo>
                  <a:lnTo>
                    <a:pt x="6958" y="289851"/>
                  </a:lnTo>
                  <a:lnTo>
                    <a:pt x="4170" y="265017"/>
                  </a:lnTo>
                  <a:lnTo>
                    <a:pt x="1851" y="240745"/>
                  </a:lnTo>
                  <a:lnTo>
                    <a:pt x="323" y="216850"/>
                  </a:lnTo>
                  <a:lnTo>
                    <a:pt x="0" y="192785"/>
                  </a:lnTo>
                  <a:lnTo>
                    <a:pt x="984" y="168248"/>
                  </a:lnTo>
                  <a:lnTo>
                    <a:pt x="3128" y="143678"/>
                  </a:lnTo>
                  <a:lnTo>
                    <a:pt x="6200" y="120080"/>
                  </a:lnTo>
                  <a:lnTo>
                    <a:pt x="9981" y="97961"/>
                  </a:lnTo>
                  <a:lnTo>
                    <a:pt x="14781" y="77567"/>
                  </a:lnTo>
                  <a:lnTo>
                    <a:pt x="21392" y="59142"/>
                  </a:lnTo>
                  <a:lnTo>
                    <a:pt x="30113" y="42617"/>
                  </a:lnTo>
                  <a:lnTo>
                    <a:pt x="41016" y="28191"/>
                  </a:lnTo>
                  <a:lnTo>
                    <a:pt x="54209" y="16449"/>
                  </a:lnTo>
                  <a:lnTo>
                    <a:pt x="69496" y="7487"/>
                  </a:lnTo>
                  <a:lnTo>
                    <a:pt x="86003" y="1701"/>
                  </a:lnTo>
                  <a:lnTo>
                    <a:pt x="102379" y="0"/>
                  </a:lnTo>
                  <a:lnTo>
                    <a:pt x="117865" y="2504"/>
                  </a:lnTo>
                  <a:lnTo>
                    <a:pt x="132028" y="8919"/>
                  </a:lnTo>
                  <a:lnTo>
                    <a:pt x="144498" y="18948"/>
                  </a:lnTo>
                  <a:lnTo>
                    <a:pt x="155255" y="32061"/>
                  </a:lnTo>
                  <a:lnTo>
                    <a:pt x="164040" y="47857"/>
                  </a:lnTo>
                  <a:lnTo>
                    <a:pt x="170225" y="66193"/>
                  </a:lnTo>
                  <a:lnTo>
                    <a:pt x="173701" y="86741"/>
                  </a:lnTo>
                  <a:lnTo>
                    <a:pt x="174556" y="108310"/>
                  </a:lnTo>
                  <a:lnTo>
                    <a:pt x="172811" y="129049"/>
                  </a:lnTo>
                  <a:lnTo>
                    <a:pt x="168732" y="147990"/>
                  </a:lnTo>
                  <a:lnTo>
                    <a:pt x="162512" y="164996"/>
                  </a:lnTo>
                  <a:lnTo>
                    <a:pt x="154131" y="180320"/>
                  </a:lnTo>
                  <a:lnTo>
                    <a:pt x="143794" y="194309"/>
                  </a:lnTo>
                  <a:lnTo>
                    <a:pt x="132266" y="206843"/>
                  </a:lnTo>
                  <a:lnTo>
                    <a:pt x="119450" y="218537"/>
                  </a:lnTo>
                  <a:lnTo>
                    <a:pt x="102510" y="230427"/>
                  </a:lnTo>
                  <a:lnTo>
                    <a:pt x="76516" y="244445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46896" y="2164490"/>
              <a:ext cx="283653" cy="209711"/>
            </a:xfrm>
            <a:custGeom>
              <a:avLst/>
              <a:gdLst/>
              <a:ahLst/>
              <a:cxnLst/>
              <a:rect l="0" t="0" r="0" b="0"/>
              <a:pathLst>
                <a:path w="283653" h="209711">
                  <a:moveTo>
                    <a:pt x="105938" y="128931"/>
                  </a:moveTo>
                  <a:lnTo>
                    <a:pt x="114736" y="119722"/>
                  </a:lnTo>
                  <a:lnTo>
                    <a:pt x="121309" y="109219"/>
                  </a:lnTo>
                  <a:lnTo>
                    <a:pt x="126215" y="96348"/>
                  </a:lnTo>
                  <a:lnTo>
                    <a:pt x="129308" y="81575"/>
                  </a:lnTo>
                  <a:lnTo>
                    <a:pt x="129922" y="65748"/>
                  </a:lnTo>
                  <a:lnTo>
                    <a:pt x="127896" y="49491"/>
                  </a:lnTo>
                  <a:lnTo>
                    <a:pt x="123034" y="33871"/>
                  </a:lnTo>
                  <a:lnTo>
                    <a:pt x="114869" y="20436"/>
                  </a:lnTo>
                  <a:lnTo>
                    <a:pt x="103479" y="9850"/>
                  </a:lnTo>
                  <a:lnTo>
                    <a:pt x="89853" y="2724"/>
                  </a:lnTo>
                  <a:lnTo>
                    <a:pt x="75537" y="0"/>
                  </a:lnTo>
                  <a:lnTo>
                    <a:pt x="61495" y="1753"/>
                  </a:lnTo>
                  <a:lnTo>
                    <a:pt x="48331" y="7374"/>
                  </a:lnTo>
                  <a:lnTo>
                    <a:pt x="36543" y="16039"/>
                  </a:lnTo>
                  <a:lnTo>
                    <a:pt x="26241" y="26983"/>
                  </a:lnTo>
                  <a:lnTo>
                    <a:pt x="17503" y="40070"/>
                  </a:lnTo>
                  <a:lnTo>
                    <a:pt x="10534" y="55761"/>
                  </a:lnTo>
                  <a:lnTo>
                    <a:pt x="5277" y="74084"/>
                  </a:lnTo>
                  <a:lnTo>
                    <a:pt x="1715" y="94189"/>
                  </a:lnTo>
                  <a:lnTo>
                    <a:pt x="0" y="114647"/>
                  </a:lnTo>
                  <a:lnTo>
                    <a:pt x="52" y="134587"/>
                  </a:lnTo>
                  <a:lnTo>
                    <a:pt x="2089" y="153226"/>
                  </a:lnTo>
                  <a:lnTo>
                    <a:pt x="6718" y="169645"/>
                  </a:lnTo>
                  <a:lnTo>
                    <a:pt x="14042" y="183562"/>
                  </a:lnTo>
                  <a:lnTo>
                    <a:pt x="23719" y="194726"/>
                  </a:lnTo>
                  <a:lnTo>
                    <a:pt x="35260" y="202635"/>
                  </a:lnTo>
                  <a:lnTo>
                    <a:pt x="48185" y="207328"/>
                  </a:lnTo>
                  <a:lnTo>
                    <a:pt x="61854" y="209028"/>
                  </a:lnTo>
                  <a:lnTo>
                    <a:pt x="75498" y="207862"/>
                  </a:lnTo>
                  <a:lnTo>
                    <a:pt x="88694" y="204179"/>
                  </a:lnTo>
                  <a:lnTo>
                    <a:pt x="101089" y="198226"/>
                  </a:lnTo>
                  <a:lnTo>
                    <a:pt x="112257" y="190025"/>
                  </a:lnTo>
                  <a:lnTo>
                    <a:pt x="122102" y="179795"/>
                  </a:lnTo>
                  <a:lnTo>
                    <a:pt x="130767" y="167909"/>
                  </a:lnTo>
                  <a:lnTo>
                    <a:pt x="138495" y="154760"/>
                  </a:lnTo>
                  <a:lnTo>
                    <a:pt x="145541" y="140738"/>
                  </a:lnTo>
                  <a:lnTo>
                    <a:pt x="152882" y="127958"/>
                  </a:lnTo>
                  <a:lnTo>
                    <a:pt x="161821" y="121482"/>
                  </a:lnTo>
                  <a:lnTo>
                    <a:pt x="171782" y="123324"/>
                  </a:lnTo>
                  <a:lnTo>
                    <a:pt x="181554" y="130430"/>
                  </a:lnTo>
                  <a:lnTo>
                    <a:pt x="191142" y="140675"/>
                  </a:lnTo>
                  <a:lnTo>
                    <a:pt x="200798" y="152914"/>
                  </a:lnTo>
                  <a:lnTo>
                    <a:pt x="210648" y="166434"/>
                  </a:lnTo>
                  <a:lnTo>
                    <a:pt x="220837" y="179800"/>
                  </a:lnTo>
                  <a:lnTo>
                    <a:pt x="232907" y="191911"/>
                  </a:lnTo>
                  <a:lnTo>
                    <a:pt x="251350" y="202105"/>
                  </a:lnTo>
                  <a:lnTo>
                    <a:pt x="283652" y="209710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53299" y="2148019"/>
              <a:ext cx="171119" cy="223967"/>
            </a:xfrm>
            <a:custGeom>
              <a:avLst/>
              <a:gdLst/>
              <a:ahLst/>
              <a:cxnLst/>
              <a:rect l="0" t="0" r="0" b="0"/>
              <a:pathLst>
                <a:path w="171119" h="223967">
                  <a:moveTo>
                    <a:pt x="9560" y="113091"/>
                  </a:moveTo>
                  <a:lnTo>
                    <a:pt x="14062" y="126699"/>
                  </a:lnTo>
                  <a:lnTo>
                    <a:pt x="18331" y="140489"/>
                  </a:lnTo>
                  <a:lnTo>
                    <a:pt x="22780" y="155820"/>
                  </a:lnTo>
                  <a:lnTo>
                    <a:pt x="27445" y="172404"/>
                  </a:lnTo>
                  <a:lnTo>
                    <a:pt x="32302" y="189534"/>
                  </a:lnTo>
                  <a:lnTo>
                    <a:pt x="37252" y="206622"/>
                  </a:lnTo>
                  <a:lnTo>
                    <a:pt x="40204" y="219720"/>
                  </a:lnTo>
                  <a:lnTo>
                    <a:pt x="39114" y="223966"/>
                  </a:lnTo>
                  <a:lnTo>
                    <a:pt x="35612" y="220716"/>
                  </a:lnTo>
                  <a:lnTo>
                    <a:pt x="30989" y="212540"/>
                  </a:lnTo>
                  <a:lnTo>
                    <a:pt x="25872" y="201330"/>
                  </a:lnTo>
                  <a:lnTo>
                    <a:pt x="20549" y="188274"/>
                  </a:lnTo>
                  <a:lnTo>
                    <a:pt x="15154" y="174075"/>
                  </a:lnTo>
                  <a:lnTo>
                    <a:pt x="9994" y="158914"/>
                  </a:lnTo>
                  <a:lnTo>
                    <a:pt x="5562" y="142578"/>
                  </a:lnTo>
                  <a:lnTo>
                    <a:pt x="2081" y="125044"/>
                  </a:lnTo>
                  <a:lnTo>
                    <a:pt x="0" y="106966"/>
                  </a:lnTo>
                  <a:lnTo>
                    <a:pt x="110" y="89505"/>
                  </a:lnTo>
                  <a:lnTo>
                    <a:pt x="2640" y="73277"/>
                  </a:lnTo>
                  <a:lnTo>
                    <a:pt x="7592" y="58612"/>
                  </a:lnTo>
                  <a:lnTo>
                    <a:pt x="15007" y="45801"/>
                  </a:lnTo>
                  <a:lnTo>
                    <a:pt x="24661" y="34808"/>
                  </a:lnTo>
                  <a:lnTo>
                    <a:pt x="36395" y="25604"/>
                  </a:lnTo>
                  <a:lnTo>
                    <a:pt x="50247" y="18322"/>
                  </a:lnTo>
                  <a:lnTo>
                    <a:pt x="66026" y="12847"/>
                  </a:lnTo>
                  <a:lnTo>
                    <a:pt x="83042" y="8871"/>
                  </a:lnTo>
                  <a:lnTo>
                    <a:pt x="102220" y="5631"/>
                  </a:lnTo>
                  <a:lnTo>
                    <a:pt x="128670" y="2837"/>
                  </a:lnTo>
                  <a:lnTo>
                    <a:pt x="171118" y="0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22894" y="2249848"/>
              <a:ext cx="308483" cy="172820"/>
            </a:xfrm>
            <a:custGeom>
              <a:avLst/>
              <a:gdLst/>
              <a:ahLst/>
              <a:cxnLst/>
              <a:rect l="0" t="0" r="0" b="0"/>
              <a:pathLst>
                <a:path w="308483" h="172820">
                  <a:moveTo>
                    <a:pt x="146924" y="124352"/>
                  </a:moveTo>
                  <a:lnTo>
                    <a:pt x="146822" y="102049"/>
                  </a:lnTo>
                  <a:lnTo>
                    <a:pt x="145840" y="82667"/>
                  </a:lnTo>
                  <a:lnTo>
                    <a:pt x="143835" y="64413"/>
                  </a:lnTo>
                  <a:lnTo>
                    <a:pt x="140451" y="47325"/>
                  </a:lnTo>
                  <a:lnTo>
                    <a:pt x="134907" y="32140"/>
                  </a:lnTo>
                  <a:lnTo>
                    <a:pt x="126970" y="19148"/>
                  </a:lnTo>
                  <a:lnTo>
                    <a:pt x="116881" y="8908"/>
                  </a:lnTo>
                  <a:lnTo>
                    <a:pt x="105065" y="2457"/>
                  </a:lnTo>
                  <a:lnTo>
                    <a:pt x="91956" y="0"/>
                  </a:lnTo>
                  <a:lnTo>
                    <a:pt x="78165" y="1055"/>
                  </a:lnTo>
                  <a:lnTo>
                    <a:pt x="64439" y="4898"/>
                  </a:lnTo>
                  <a:lnTo>
                    <a:pt x="51188" y="10834"/>
                  </a:lnTo>
                  <a:lnTo>
                    <a:pt x="38756" y="18531"/>
                  </a:lnTo>
                  <a:lnTo>
                    <a:pt x="27563" y="28017"/>
                  </a:lnTo>
                  <a:lnTo>
                    <a:pt x="17717" y="39164"/>
                  </a:lnTo>
                  <a:lnTo>
                    <a:pt x="9570" y="51691"/>
                  </a:lnTo>
                  <a:lnTo>
                    <a:pt x="3825" y="65283"/>
                  </a:lnTo>
                  <a:lnTo>
                    <a:pt x="650" y="79651"/>
                  </a:lnTo>
                  <a:lnTo>
                    <a:pt x="0" y="94318"/>
                  </a:lnTo>
                  <a:lnTo>
                    <a:pt x="1883" y="108646"/>
                  </a:lnTo>
                  <a:lnTo>
                    <a:pt x="6060" y="122301"/>
                  </a:lnTo>
                  <a:lnTo>
                    <a:pt x="12608" y="134745"/>
                  </a:lnTo>
                  <a:lnTo>
                    <a:pt x="22024" y="145131"/>
                  </a:lnTo>
                  <a:lnTo>
                    <a:pt x="34312" y="153180"/>
                  </a:lnTo>
                  <a:lnTo>
                    <a:pt x="48568" y="158610"/>
                  </a:lnTo>
                  <a:lnTo>
                    <a:pt x="63319" y="160888"/>
                  </a:lnTo>
                  <a:lnTo>
                    <a:pt x="77665" y="160033"/>
                  </a:lnTo>
                  <a:lnTo>
                    <a:pt x="91298" y="156496"/>
                  </a:lnTo>
                  <a:lnTo>
                    <a:pt x="104218" y="150860"/>
                  </a:lnTo>
                  <a:lnTo>
                    <a:pt x="116535" y="143654"/>
                  </a:lnTo>
                  <a:lnTo>
                    <a:pt x="128135" y="134816"/>
                  </a:lnTo>
                  <a:lnTo>
                    <a:pt x="138669" y="123735"/>
                  </a:lnTo>
                  <a:lnTo>
                    <a:pt x="148044" y="110306"/>
                  </a:lnTo>
                  <a:lnTo>
                    <a:pt x="156671" y="96580"/>
                  </a:lnTo>
                  <a:lnTo>
                    <a:pt x="166523" y="87109"/>
                  </a:lnTo>
                  <a:lnTo>
                    <a:pt x="178365" y="84357"/>
                  </a:lnTo>
                  <a:lnTo>
                    <a:pt x="190101" y="87328"/>
                  </a:lnTo>
                  <a:lnTo>
                    <a:pt x="201297" y="94462"/>
                  </a:lnTo>
                  <a:lnTo>
                    <a:pt x="212411" y="104245"/>
                  </a:lnTo>
                  <a:lnTo>
                    <a:pt x="224108" y="115290"/>
                  </a:lnTo>
                  <a:lnTo>
                    <a:pt x="236678" y="126742"/>
                  </a:lnTo>
                  <a:lnTo>
                    <a:pt x="249709" y="137751"/>
                  </a:lnTo>
                  <a:lnTo>
                    <a:pt x="263694" y="148348"/>
                  </a:lnTo>
                  <a:lnTo>
                    <a:pt x="281582" y="159449"/>
                  </a:lnTo>
                  <a:lnTo>
                    <a:pt x="308482" y="172819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47532" y="1808747"/>
              <a:ext cx="16158" cy="597766"/>
            </a:xfrm>
            <a:custGeom>
              <a:avLst/>
              <a:gdLst/>
              <a:ahLst/>
              <a:cxnLst/>
              <a:rect l="0" t="0" r="0" b="0"/>
              <a:pathLst>
                <a:path w="16158" h="597766">
                  <a:moveTo>
                    <a:pt x="0" y="0"/>
                  </a:moveTo>
                  <a:lnTo>
                    <a:pt x="0" y="13303"/>
                  </a:lnTo>
                  <a:lnTo>
                    <a:pt x="0" y="31985"/>
                  </a:lnTo>
                  <a:lnTo>
                    <a:pt x="0" y="52747"/>
                  </a:lnTo>
                  <a:lnTo>
                    <a:pt x="0" y="74245"/>
                  </a:lnTo>
                  <a:lnTo>
                    <a:pt x="0" y="95972"/>
                  </a:lnTo>
                  <a:lnTo>
                    <a:pt x="0" y="117739"/>
                  </a:lnTo>
                  <a:lnTo>
                    <a:pt x="7" y="139479"/>
                  </a:lnTo>
                  <a:lnTo>
                    <a:pt x="273" y="161177"/>
                  </a:lnTo>
                  <a:lnTo>
                    <a:pt x="1268" y="182834"/>
                  </a:lnTo>
                  <a:lnTo>
                    <a:pt x="3183" y="204458"/>
                  </a:lnTo>
                  <a:lnTo>
                    <a:pt x="5720" y="226057"/>
                  </a:lnTo>
                  <a:lnTo>
                    <a:pt x="8249" y="247638"/>
                  </a:lnTo>
                  <a:lnTo>
                    <a:pt x="10402" y="269221"/>
                  </a:lnTo>
                  <a:lnTo>
                    <a:pt x="12079" y="291311"/>
                  </a:lnTo>
                  <a:lnTo>
                    <a:pt x="13318" y="314854"/>
                  </a:lnTo>
                  <a:lnTo>
                    <a:pt x="14205" y="340243"/>
                  </a:lnTo>
                  <a:lnTo>
                    <a:pt x="14827" y="367127"/>
                  </a:lnTo>
                  <a:lnTo>
                    <a:pt x="15256" y="394725"/>
                  </a:lnTo>
                  <a:lnTo>
                    <a:pt x="15549" y="422489"/>
                  </a:lnTo>
                  <a:lnTo>
                    <a:pt x="15749" y="449922"/>
                  </a:lnTo>
                  <a:lnTo>
                    <a:pt x="15883" y="476473"/>
                  </a:lnTo>
                  <a:lnTo>
                    <a:pt x="15973" y="501913"/>
                  </a:lnTo>
                  <a:lnTo>
                    <a:pt x="16034" y="525395"/>
                  </a:lnTo>
                  <a:lnTo>
                    <a:pt x="16080" y="547608"/>
                  </a:lnTo>
                  <a:lnTo>
                    <a:pt x="16120" y="570503"/>
                  </a:lnTo>
                  <a:lnTo>
                    <a:pt x="16157" y="597765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69818" y="2036532"/>
              <a:ext cx="306962" cy="14553"/>
            </a:xfrm>
            <a:custGeom>
              <a:avLst/>
              <a:gdLst/>
              <a:ahLst/>
              <a:cxnLst/>
              <a:rect l="0" t="0" r="0" b="0"/>
              <a:pathLst>
                <a:path w="306962" h="14553">
                  <a:moveTo>
                    <a:pt x="306961" y="14552"/>
                  </a:moveTo>
                  <a:lnTo>
                    <a:pt x="288954" y="14449"/>
                  </a:lnTo>
                  <a:lnTo>
                    <a:pt x="271877" y="13467"/>
                  </a:lnTo>
                  <a:lnTo>
                    <a:pt x="254079" y="11485"/>
                  </a:lnTo>
                  <a:lnTo>
                    <a:pt x="235418" y="8896"/>
                  </a:lnTo>
                  <a:lnTo>
                    <a:pt x="215992" y="6336"/>
                  </a:lnTo>
                  <a:lnTo>
                    <a:pt x="195957" y="4168"/>
                  </a:lnTo>
                  <a:lnTo>
                    <a:pt x="175468" y="2483"/>
                  </a:lnTo>
                  <a:lnTo>
                    <a:pt x="154653" y="1239"/>
                  </a:lnTo>
                  <a:lnTo>
                    <a:pt x="133614" y="357"/>
                  </a:lnTo>
                  <a:lnTo>
                    <a:pt x="112674" y="0"/>
                  </a:lnTo>
                  <a:lnTo>
                    <a:pt x="92355" y="565"/>
                  </a:lnTo>
                  <a:lnTo>
                    <a:pt x="72911" y="2187"/>
                  </a:lnTo>
                  <a:lnTo>
                    <a:pt x="55007" y="4537"/>
                  </a:lnTo>
                  <a:lnTo>
                    <a:pt x="38096" y="7184"/>
                  </a:lnTo>
                  <a:lnTo>
                    <a:pt x="20694" y="10361"/>
                  </a:lnTo>
                  <a:lnTo>
                    <a:pt x="0" y="14552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29410" y="2212642"/>
              <a:ext cx="28149" cy="226182"/>
            </a:xfrm>
            <a:custGeom>
              <a:avLst/>
              <a:gdLst/>
              <a:ahLst/>
              <a:cxnLst/>
              <a:rect l="0" t="0" r="0" b="0"/>
              <a:pathLst>
                <a:path w="28149" h="226182">
                  <a:moveTo>
                    <a:pt x="11992" y="0"/>
                  </a:moveTo>
                  <a:lnTo>
                    <a:pt x="7593" y="18008"/>
                  </a:lnTo>
                  <a:lnTo>
                    <a:pt x="4307" y="35085"/>
                  </a:lnTo>
                  <a:lnTo>
                    <a:pt x="1853" y="52875"/>
                  </a:lnTo>
                  <a:lnTo>
                    <a:pt x="307" y="71271"/>
                  </a:lnTo>
                  <a:lnTo>
                    <a:pt x="0" y="89703"/>
                  </a:lnTo>
                  <a:lnTo>
                    <a:pt x="1006" y="107814"/>
                  </a:lnTo>
                  <a:lnTo>
                    <a:pt x="3171" y="125501"/>
                  </a:lnTo>
                  <a:lnTo>
                    <a:pt x="6260" y="142792"/>
                  </a:lnTo>
                  <a:lnTo>
                    <a:pt x="10032" y="159741"/>
                  </a:lnTo>
                  <a:lnTo>
                    <a:pt x="14060" y="175730"/>
                  </a:lnTo>
                  <a:lnTo>
                    <a:pt x="18130" y="191033"/>
                  </a:lnTo>
                  <a:lnTo>
                    <a:pt x="22594" y="206997"/>
                  </a:lnTo>
                  <a:lnTo>
                    <a:pt x="28148" y="226181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25246" y="2051084"/>
              <a:ext cx="16157" cy="1"/>
            </a:xfrm>
            <a:custGeom>
              <a:avLst/>
              <a:gdLst/>
              <a:ahLst/>
              <a:cxnLst/>
              <a:rect l="0" t="0" r="0" b="0"/>
              <a:pathLst>
                <a:path w="16157" h="1">
                  <a:moveTo>
                    <a:pt x="16156" y="0"/>
                  </a:moveTo>
                  <a:lnTo>
                    <a:pt x="0" y="0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70648" y="2180331"/>
              <a:ext cx="210027" cy="276351"/>
            </a:xfrm>
            <a:custGeom>
              <a:avLst/>
              <a:gdLst/>
              <a:ahLst/>
              <a:cxnLst/>
              <a:rect l="0" t="0" r="0" b="0"/>
              <a:pathLst>
                <a:path w="210027" h="276351">
                  <a:moveTo>
                    <a:pt x="0" y="0"/>
                  </a:moveTo>
                  <a:lnTo>
                    <a:pt x="4502" y="13505"/>
                  </a:lnTo>
                  <a:lnTo>
                    <a:pt x="8772" y="26313"/>
                  </a:lnTo>
                  <a:lnTo>
                    <a:pt x="13220" y="39668"/>
                  </a:lnTo>
                  <a:lnTo>
                    <a:pt x="17886" y="53929"/>
                  </a:lnTo>
                  <a:lnTo>
                    <a:pt x="22743" y="69494"/>
                  </a:lnTo>
                  <a:lnTo>
                    <a:pt x="27758" y="86436"/>
                  </a:lnTo>
                  <a:lnTo>
                    <a:pt x="33146" y="104338"/>
                  </a:lnTo>
                  <a:lnTo>
                    <a:pt x="39344" y="122478"/>
                  </a:lnTo>
                  <a:lnTo>
                    <a:pt x="46522" y="140415"/>
                  </a:lnTo>
                  <a:lnTo>
                    <a:pt x="54359" y="157996"/>
                  </a:lnTo>
                  <a:lnTo>
                    <a:pt x="62216" y="175221"/>
                  </a:lnTo>
                  <a:lnTo>
                    <a:pt x="69723" y="192150"/>
                  </a:lnTo>
                  <a:lnTo>
                    <a:pt x="77025" y="208851"/>
                  </a:lnTo>
                  <a:lnTo>
                    <a:pt x="84628" y="225383"/>
                  </a:lnTo>
                  <a:lnTo>
                    <a:pt x="92812" y="241763"/>
                  </a:lnTo>
                  <a:lnTo>
                    <a:pt x="101612" y="256769"/>
                  </a:lnTo>
                  <a:lnTo>
                    <a:pt x="110945" y="268069"/>
                  </a:lnTo>
                  <a:lnTo>
                    <a:pt x="120689" y="274677"/>
                  </a:lnTo>
                  <a:lnTo>
                    <a:pt x="130485" y="276350"/>
                  </a:lnTo>
                  <a:lnTo>
                    <a:pt x="139772" y="272932"/>
                  </a:lnTo>
                  <a:lnTo>
                    <a:pt x="148279" y="264881"/>
                  </a:lnTo>
                  <a:lnTo>
                    <a:pt x="155757" y="252795"/>
                  </a:lnTo>
                  <a:lnTo>
                    <a:pt x="161855" y="237100"/>
                  </a:lnTo>
                  <a:lnTo>
                    <a:pt x="166532" y="218389"/>
                  </a:lnTo>
                  <a:lnTo>
                    <a:pt x="170220" y="197825"/>
                  </a:lnTo>
                  <a:lnTo>
                    <a:pt x="173651" y="176958"/>
                  </a:lnTo>
                  <a:lnTo>
                    <a:pt x="177276" y="156675"/>
                  </a:lnTo>
                  <a:lnTo>
                    <a:pt x="181250" y="137000"/>
                  </a:lnTo>
                  <a:lnTo>
                    <a:pt x="185574" y="117424"/>
                  </a:lnTo>
                  <a:lnTo>
                    <a:pt x="190186" y="97622"/>
                  </a:lnTo>
                  <a:lnTo>
                    <a:pt x="194783" y="78120"/>
                  </a:lnTo>
                  <a:lnTo>
                    <a:pt x="199297" y="58106"/>
                  </a:lnTo>
                  <a:lnTo>
                    <a:pt x="204123" y="34099"/>
                  </a:lnTo>
                  <a:lnTo>
                    <a:pt x="210026" y="0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61452" y="2184136"/>
              <a:ext cx="323117" cy="320868"/>
            </a:xfrm>
            <a:custGeom>
              <a:avLst/>
              <a:gdLst/>
              <a:ahLst/>
              <a:cxnLst/>
              <a:rect l="0" t="0" r="0" b="0"/>
              <a:pathLst>
                <a:path w="323117" h="320868">
                  <a:moveTo>
                    <a:pt x="0" y="173909"/>
                  </a:moveTo>
                  <a:lnTo>
                    <a:pt x="13506" y="178205"/>
                  </a:lnTo>
                  <a:lnTo>
                    <a:pt x="26314" y="180509"/>
                  </a:lnTo>
                  <a:lnTo>
                    <a:pt x="39655" y="180973"/>
                  </a:lnTo>
                  <a:lnTo>
                    <a:pt x="53386" y="179665"/>
                  </a:lnTo>
                  <a:lnTo>
                    <a:pt x="66961" y="176418"/>
                  </a:lnTo>
                  <a:lnTo>
                    <a:pt x="80071" y="171320"/>
                  </a:lnTo>
                  <a:lnTo>
                    <a:pt x="92900" y="164668"/>
                  </a:lnTo>
                  <a:lnTo>
                    <a:pt x="105982" y="156812"/>
                  </a:lnTo>
                  <a:lnTo>
                    <a:pt x="119600" y="148062"/>
                  </a:lnTo>
                  <a:lnTo>
                    <a:pt x="133297" y="138419"/>
                  </a:lnTo>
                  <a:lnTo>
                    <a:pt x="146053" y="127602"/>
                  </a:lnTo>
                  <a:lnTo>
                    <a:pt x="157348" y="115551"/>
                  </a:lnTo>
                  <a:lnTo>
                    <a:pt x="166673" y="102413"/>
                  </a:lnTo>
                  <a:lnTo>
                    <a:pt x="173311" y="88410"/>
                  </a:lnTo>
                  <a:lnTo>
                    <a:pt x="177134" y="73766"/>
                  </a:lnTo>
                  <a:lnTo>
                    <a:pt x="178243" y="58914"/>
                  </a:lnTo>
                  <a:lnTo>
                    <a:pt x="176679" y="44461"/>
                  </a:lnTo>
                  <a:lnTo>
                    <a:pt x="172727" y="30731"/>
                  </a:lnTo>
                  <a:lnTo>
                    <a:pt x="166594" y="18497"/>
                  </a:lnTo>
                  <a:lnTo>
                    <a:pt x="158273" y="9068"/>
                  </a:lnTo>
                  <a:lnTo>
                    <a:pt x="147963" y="2910"/>
                  </a:lnTo>
                  <a:lnTo>
                    <a:pt x="136023" y="0"/>
                  </a:lnTo>
                  <a:lnTo>
                    <a:pt x="122837" y="241"/>
                  </a:lnTo>
                  <a:lnTo>
                    <a:pt x="108755" y="3249"/>
                  </a:lnTo>
                  <a:lnTo>
                    <a:pt x="94542" y="8723"/>
                  </a:lnTo>
                  <a:lnTo>
                    <a:pt x="81336" y="16589"/>
                  </a:lnTo>
                  <a:lnTo>
                    <a:pt x="69677" y="26589"/>
                  </a:lnTo>
                  <a:lnTo>
                    <a:pt x="59561" y="38318"/>
                  </a:lnTo>
                  <a:lnTo>
                    <a:pt x="50747" y="51362"/>
                  </a:lnTo>
                  <a:lnTo>
                    <a:pt x="42940" y="65362"/>
                  </a:lnTo>
                  <a:lnTo>
                    <a:pt x="35873" y="80041"/>
                  </a:lnTo>
                  <a:lnTo>
                    <a:pt x="29333" y="95194"/>
                  </a:lnTo>
                  <a:lnTo>
                    <a:pt x="23169" y="110678"/>
                  </a:lnTo>
                  <a:lnTo>
                    <a:pt x="17517" y="126642"/>
                  </a:lnTo>
                  <a:lnTo>
                    <a:pt x="12767" y="143485"/>
                  </a:lnTo>
                  <a:lnTo>
                    <a:pt x="9071" y="161351"/>
                  </a:lnTo>
                  <a:lnTo>
                    <a:pt x="6590" y="179905"/>
                  </a:lnTo>
                  <a:lnTo>
                    <a:pt x="5616" y="198497"/>
                  </a:lnTo>
                  <a:lnTo>
                    <a:pt x="6164" y="216737"/>
                  </a:lnTo>
                  <a:lnTo>
                    <a:pt x="8276" y="234264"/>
                  </a:lnTo>
                  <a:lnTo>
                    <a:pt x="12140" y="250637"/>
                  </a:lnTo>
                  <a:lnTo>
                    <a:pt x="17708" y="265732"/>
                  </a:lnTo>
                  <a:lnTo>
                    <a:pt x="25217" y="279430"/>
                  </a:lnTo>
                  <a:lnTo>
                    <a:pt x="35292" y="291488"/>
                  </a:lnTo>
                  <a:lnTo>
                    <a:pt x="48041" y="301919"/>
                  </a:lnTo>
                  <a:lnTo>
                    <a:pt x="63131" y="310460"/>
                  </a:lnTo>
                  <a:lnTo>
                    <a:pt x="80074" y="316471"/>
                  </a:lnTo>
                  <a:lnTo>
                    <a:pt x="98404" y="319831"/>
                  </a:lnTo>
                  <a:lnTo>
                    <a:pt x="117731" y="320867"/>
                  </a:lnTo>
                  <a:lnTo>
                    <a:pt x="137760" y="320058"/>
                  </a:lnTo>
                  <a:lnTo>
                    <a:pt x="158275" y="317878"/>
                  </a:lnTo>
                  <a:lnTo>
                    <a:pt x="179125" y="314963"/>
                  </a:lnTo>
                  <a:lnTo>
                    <a:pt x="200198" y="312077"/>
                  </a:lnTo>
                  <a:lnTo>
                    <a:pt x="221406" y="309636"/>
                  </a:lnTo>
                  <a:lnTo>
                    <a:pt x="242061" y="307737"/>
                  </a:lnTo>
                  <a:lnTo>
                    <a:pt x="263075" y="306132"/>
                  </a:lnTo>
                  <a:lnTo>
                    <a:pt x="288010" y="304685"/>
                  </a:lnTo>
                  <a:lnTo>
                    <a:pt x="323116" y="303155"/>
                  </a:lnTo>
                </a:path>
              </a:pathLst>
            </a:custGeom>
            <a:ln w="5846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686168" y="1618909"/>
            <a:ext cx="3031999" cy="932481"/>
            <a:chOff x="6686168" y="1618909"/>
            <a:chExt cx="3031999" cy="932481"/>
          </a:xfrm>
        </p:grpSpPr>
        <p:sp>
          <p:nvSpPr>
            <p:cNvPr id="30" name="Freeform 29"/>
            <p:cNvSpPr/>
            <p:nvPr/>
          </p:nvSpPr>
          <p:spPr>
            <a:xfrm>
              <a:off x="6686168" y="1618909"/>
              <a:ext cx="457014" cy="739481"/>
            </a:xfrm>
            <a:custGeom>
              <a:avLst/>
              <a:gdLst/>
              <a:ahLst/>
              <a:cxnLst/>
              <a:rect l="0" t="0" r="0" b="0"/>
              <a:pathLst>
                <a:path w="457014" h="739481">
                  <a:moveTo>
                    <a:pt x="438309" y="44530"/>
                  </a:moveTo>
                  <a:lnTo>
                    <a:pt x="429403" y="35922"/>
                  </a:lnTo>
                  <a:lnTo>
                    <a:pt x="419244" y="28614"/>
                  </a:lnTo>
                  <a:lnTo>
                    <a:pt x="406790" y="21939"/>
                  </a:lnTo>
                  <a:lnTo>
                    <a:pt x="392246" y="15932"/>
                  </a:lnTo>
                  <a:lnTo>
                    <a:pt x="375976" y="10938"/>
                  </a:lnTo>
                  <a:lnTo>
                    <a:pt x="358367" y="7067"/>
                  </a:lnTo>
                  <a:lnTo>
                    <a:pt x="339526" y="4207"/>
                  </a:lnTo>
                  <a:lnTo>
                    <a:pt x="319276" y="2161"/>
                  </a:lnTo>
                  <a:lnTo>
                    <a:pt x="297651" y="734"/>
                  </a:lnTo>
                  <a:lnTo>
                    <a:pt x="275335" y="0"/>
                  </a:lnTo>
                  <a:lnTo>
                    <a:pt x="253499" y="285"/>
                  </a:lnTo>
                  <a:lnTo>
                    <a:pt x="232761" y="1692"/>
                  </a:lnTo>
                  <a:lnTo>
                    <a:pt x="212978" y="4347"/>
                  </a:lnTo>
                  <a:lnTo>
                    <a:pt x="193536" y="8508"/>
                  </a:lnTo>
                  <a:lnTo>
                    <a:pt x="174025" y="14169"/>
                  </a:lnTo>
                  <a:lnTo>
                    <a:pt x="154279" y="21115"/>
                  </a:lnTo>
                  <a:lnTo>
                    <a:pt x="134274" y="29068"/>
                  </a:lnTo>
                  <a:lnTo>
                    <a:pt x="114058" y="37773"/>
                  </a:lnTo>
                  <a:lnTo>
                    <a:pt x="94165" y="47265"/>
                  </a:lnTo>
                  <a:lnTo>
                    <a:pt x="75554" y="57837"/>
                  </a:lnTo>
                  <a:lnTo>
                    <a:pt x="58652" y="69574"/>
                  </a:lnTo>
                  <a:lnTo>
                    <a:pt x="43634" y="82587"/>
                  </a:lnTo>
                  <a:lnTo>
                    <a:pt x="30674" y="97126"/>
                  </a:lnTo>
                  <a:lnTo>
                    <a:pt x="19662" y="113184"/>
                  </a:lnTo>
                  <a:lnTo>
                    <a:pt x="10755" y="130786"/>
                  </a:lnTo>
                  <a:lnTo>
                    <a:pt x="4498" y="150105"/>
                  </a:lnTo>
                  <a:lnTo>
                    <a:pt x="951" y="171053"/>
                  </a:lnTo>
                  <a:lnTo>
                    <a:pt x="0" y="192638"/>
                  </a:lnTo>
                  <a:lnTo>
                    <a:pt x="1605" y="213183"/>
                  </a:lnTo>
                  <a:lnTo>
                    <a:pt x="5493" y="231822"/>
                  </a:lnTo>
                  <a:lnTo>
                    <a:pt x="11472" y="248232"/>
                  </a:lnTo>
                  <a:lnTo>
                    <a:pt x="19554" y="262237"/>
                  </a:lnTo>
                  <a:lnTo>
                    <a:pt x="29546" y="274017"/>
                  </a:lnTo>
                  <a:lnTo>
                    <a:pt x="41110" y="283968"/>
                  </a:lnTo>
                  <a:lnTo>
                    <a:pt x="53873" y="292519"/>
                  </a:lnTo>
                  <a:lnTo>
                    <a:pt x="67518" y="300038"/>
                  </a:lnTo>
                  <a:lnTo>
                    <a:pt x="82039" y="306579"/>
                  </a:lnTo>
                  <a:lnTo>
                    <a:pt x="97699" y="311907"/>
                  </a:lnTo>
                  <a:lnTo>
                    <a:pt x="114556" y="315986"/>
                  </a:lnTo>
                  <a:lnTo>
                    <a:pt x="132469" y="318978"/>
                  </a:lnTo>
                  <a:lnTo>
                    <a:pt x="151217" y="321109"/>
                  </a:lnTo>
                  <a:lnTo>
                    <a:pt x="170587" y="322612"/>
                  </a:lnTo>
                  <a:lnTo>
                    <a:pt x="190158" y="324151"/>
                  </a:lnTo>
                  <a:lnTo>
                    <a:pt x="209343" y="326776"/>
                  </a:lnTo>
                  <a:lnTo>
                    <a:pt x="227857" y="330971"/>
                  </a:lnTo>
                  <a:lnTo>
                    <a:pt x="245922" y="336709"/>
                  </a:lnTo>
                  <a:lnTo>
                    <a:pt x="264098" y="343741"/>
                  </a:lnTo>
                  <a:lnTo>
                    <a:pt x="282700" y="351776"/>
                  </a:lnTo>
                  <a:lnTo>
                    <a:pt x="301560" y="360791"/>
                  </a:lnTo>
                  <a:lnTo>
                    <a:pt x="320168" y="371033"/>
                  </a:lnTo>
                  <a:lnTo>
                    <a:pt x="338235" y="382535"/>
                  </a:lnTo>
                  <a:lnTo>
                    <a:pt x="355472" y="395137"/>
                  </a:lnTo>
                  <a:lnTo>
                    <a:pt x="371501" y="408608"/>
                  </a:lnTo>
                  <a:lnTo>
                    <a:pt x="386228" y="422736"/>
                  </a:lnTo>
                  <a:lnTo>
                    <a:pt x="399563" y="437580"/>
                  </a:lnTo>
                  <a:lnTo>
                    <a:pt x="411283" y="453460"/>
                  </a:lnTo>
                  <a:lnTo>
                    <a:pt x="421424" y="470457"/>
                  </a:lnTo>
                  <a:lnTo>
                    <a:pt x="430224" y="488211"/>
                  </a:lnTo>
                  <a:lnTo>
                    <a:pt x="437979" y="506063"/>
                  </a:lnTo>
                  <a:lnTo>
                    <a:pt x="444948" y="523630"/>
                  </a:lnTo>
                  <a:lnTo>
                    <a:pt x="450862" y="541035"/>
                  </a:lnTo>
                  <a:lnTo>
                    <a:pt x="454975" y="558756"/>
                  </a:lnTo>
                  <a:lnTo>
                    <a:pt x="457013" y="577047"/>
                  </a:lnTo>
                  <a:lnTo>
                    <a:pt x="456672" y="595696"/>
                  </a:lnTo>
                  <a:lnTo>
                    <a:pt x="453396" y="614162"/>
                  </a:lnTo>
                  <a:lnTo>
                    <a:pt x="447164" y="632132"/>
                  </a:lnTo>
                  <a:lnTo>
                    <a:pt x="438150" y="649306"/>
                  </a:lnTo>
                  <a:lnTo>
                    <a:pt x="426443" y="665292"/>
                  </a:lnTo>
                  <a:lnTo>
                    <a:pt x="412359" y="679991"/>
                  </a:lnTo>
                  <a:lnTo>
                    <a:pt x="396369" y="693308"/>
                  </a:lnTo>
                  <a:lnTo>
                    <a:pt x="378932" y="705015"/>
                  </a:lnTo>
                  <a:lnTo>
                    <a:pt x="360435" y="715140"/>
                  </a:lnTo>
                  <a:lnTo>
                    <a:pt x="340698" y="723677"/>
                  </a:lnTo>
                  <a:lnTo>
                    <a:pt x="319033" y="730466"/>
                  </a:lnTo>
                  <a:lnTo>
                    <a:pt x="295227" y="735571"/>
                  </a:lnTo>
                  <a:lnTo>
                    <a:pt x="269729" y="738775"/>
                  </a:lnTo>
                  <a:lnTo>
                    <a:pt x="243377" y="739480"/>
                  </a:lnTo>
                  <a:lnTo>
                    <a:pt x="216751" y="737597"/>
                  </a:lnTo>
                  <a:lnTo>
                    <a:pt x="190371" y="733692"/>
                  </a:lnTo>
                  <a:lnTo>
                    <a:pt x="164795" y="728693"/>
                  </a:lnTo>
                  <a:lnTo>
                    <a:pt x="140245" y="723243"/>
                  </a:lnTo>
                  <a:lnTo>
                    <a:pt x="117145" y="717425"/>
                  </a:lnTo>
                  <a:lnTo>
                    <a:pt x="96238" y="710919"/>
                  </a:lnTo>
                  <a:lnTo>
                    <a:pt x="77732" y="703592"/>
                  </a:lnTo>
                  <a:lnTo>
                    <a:pt x="61811" y="695950"/>
                  </a:lnTo>
                  <a:lnTo>
                    <a:pt x="47316" y="688281"/>
                  </a:lnTo>
                  <a:lnTo>
                    <a:pt x="32976" y="679909"/>
                  </a:lnTo>
                  <a:lnTo>
                    <a:pt x="16444" y="669516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25181" y="2085305"/>
              <a:ext cx="255747" cy="281416"/>
            </a:xfrm>
            <a:custGeom>
              <a:avLst/>
              <a:gdLst/>
              <a:ahLst/>
              <a:cxnLst/>
              <a:rect l="0" t="0" r="0" b="0"/>
              <a:pathLst>
                <a:path w="255747" h="281416">
                  <a:moveTo>
                    <a:pt x="39918" y="0"/>
                  </a:moveTo>
                  <a:lnTo>
                    <a:pt x="31310" y="13260"/>
                  </a:lnTo>
                  <a:lnTo>
                    <a:pt x="24002" y="27547"/>
                  </a:lnTo>
                  <a:lnTo>
                    <a:pt x="17327" y="44304"/>
                  </a:lnTo>
                  <a:lnTo>
                    <a:pt x="11319" y="63360"/>
                  </a:lnTo>
                  <a:lnTo>
                    <a:pt x="6324" y="84326"/>
                  </a:lnTo>
                  <a:lnTo>
                    <a:pt x="2469" y="106752"/>
                  </a:lnTo>
                  <a:lnTo>
                    <a:pt x="122" y="129521"/>
                  </a:lnTo>
                  <a:lnTo>
                    <a:pt x="0" y="150955"/>
                  </a:lnTo>
                  <a:lnTo>
                    <a:pt x="2287" y="170250"/>
                  </a:lnTo>
                  <a:lnTo>
                    <a:pt x="6714" y="187626"/>
                  </a:lnTo>
                  <a:lnTo>
                    <a:pt x="12854" y="203869"/>
                  </a:lnTo>
                  <a:lnTo>
                    <a:pt x="20285" y="219571"/>
                  </a:lnTo>
                  <a:lnTo>
                    <a:pt x="28892" y="234573"/>
                  </a:lnTo>
                  <a:lnTo>
                    <a:pt x="38859" y="248115"/>
                  </a:lnTo>
                  <a:lnTo>
                    <a:pt x="50184" y="259858"/>
                  </a:lnTo>
                  <a:lnTo>
                    <a:pt x="62919" y="269431"/>
                  </a:lnTo>
                  <a:lnTo>
                    <a:pt x="77271" y="276224"/>
                  </a:lnTo>
                  <a:lnTo>
                    <a:pt x="93190" y="280174"/>
                  </a:lnTo>
                  <a:lnTo>
                    <a:pt x="110194" y="281415"/>
                  </a:lnTo>
                  <a:lnTo>
                    <a:pt x="127532" y="280015"/>
                  </a:lnTo>
                  <a:lnTo>
                    <a:pt x="144735" y="276269"/>
                  </a:lnTo>
                  <a:lnTo>
                    <a:pt x="161391" y="270387"/>
                  </a:lnTo>
                  <a:lnTo>
                    <a:pt x="177028" y="262373"/>
                  </a:lnTo>
                  <a:lnTo>
                    <a:pt x="191492" y="252424"/>
                  </a:lnTo>
                  <a:lnTo>
                    <a:pt x="204651" y="240892"/>
                  </a:lnTo>
                  <a:lnTo>
                    <a:pt x="216251" y="228150"/>
                  </a:lnTo>
                  <a:lnTo>
                    <a:pt x="226305" y="214517"/>
                  </a:lnTo>
                  <a:lnTo>
                    <a:pt x="234796" y="200006"/>
                  </a:lnTo>
                  <a:lnTo>
                    <a:pt x="241553" y="184351"/>
                  </a:lnTo>
                  <a:lnTo>
                    <a:pt x="246652" y="167491"/>
                  </a:lnTo>
                  <a:lnTo>
                    <a:pt x="250354" y="149325"/>
                  </a:lnTo>
                  <a:lnTo>
                    <a:pt x="252974" y="129616"/>
                  </a:lnTo>
                  <a:lnTo>
                    <a:pt x="254791" y="108408"/>
                  </a:lnTo>
                  <a:lnTo>
                    <a:pt x="255746" y="86771"/>
                  </a:lnTo>
                  <a:lnTo>
                    <a:pt x="255401" y="64377"/>
                  </a:lnTo>
                  <a:lnTo>
                    <a:pt x="252067" y="37599"/>
                  </a:lnTo>
                  <a:lnTo>
                    <a:pt x="243039" y="0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50678" y="2085961"/>
              <a:ext cx="207693" cy="412329"/>
            </a:xfrm>
            <a:custGeom>
              <a:avLst/>
              <a:gdLst/>
              <a:ahLst/>
              <a:cxnLst/>
              <a:rect l="0" t="0" r="0" b="0"/>
              <a:pathLst>
                <a:path w="207693" h="412329">
                  <a:moveTo>
                    <a:pt x="26913" y="202464"/>
                  </a:moveTo>
                  <a:lnTo>
                    <a:pt x="31169" y="224134"/>
                  </a:lnTo>
                  <a:lnTo>
                    <a:pt x="34347" y="243828"/>
                  </a:lnTo>
                  <a:lnTo>
                    <a:pt x="36734" y="263419"/>
                  </a:lnTo>
                  <a:lnTo>
                    <a:pt x="38741" y="283219"/>
                  </a:lnTo>
                  <a:lnTo>
                    <a:pt x="40964" y="303266"/>
                  </a:lnTo>
                  <a:lnTo>
                    <a:pt x="43703" y="323535"/>
                  </a:lnTo>
                  <a:lnTo>
                    <a:pt x="46769" y="344221"/>
                  </a:lnTo>
                  <a:lnTo>
                    <a:pt x="49638" y="365736"/>
                  </a:lnTo>
                  <a:lnTo>
                    <a:pt x="51962" y="388090"/>
                  </a:lnTo>
                  <a:lnTo>
                    <a:pt x="52154" y="406053"/>
                  </a:lnTo>
                  <a:lnTo>
                    <a:pt x="49244" y="412328"/>
                  </a:lnTo>
                  <a:lnTo>
                    <a:pt x="45146" y="407761"/>
                  </a:lnTo>
                  <a:lnTo>
                    <a:pt x="40673" y="395579"/>
                  </a:lnTo>
                  <a:lnTo>
                    <a:pt x="36005" y="378453"/>
                  </a:lnTo>
                  <a:lnTo>
                    <a:pt x="31202" y="358174"/>
                  </a:lnTo>
                  <a:lnTo>
                    <a:pt x="26537" y="335878"/>
                  </a:lnTo>
                  <a:lnTo>
                    <a:pt x="22494" y="312287"/>
                  </a:lnTo>
                  <a:lnTo>
                    <a:pt x="19279" y="287854"/>
                  </a:lnTo>
                  <a:lnTo>
                    <a:pt x="16619" y="262874"/>
                  </a:lnTo>
                  <a:lnTo>
                    <a:pt x="13924" y="237535"/>
                  </a:lnTo>
                  <a:lnTo>
                    <a:pt x="10848" y="211966"/>
                  </a:lnTo>
                  <a:lnTo>
                    <a:pt x="7549" y="186490"/>
                  </a:lnTo>
                  <a:lnTo>
                    <a:pt x="4521" y="161616"/>
                  </a:lnTo>
                  <a:lnTo>
                    <a:pt x="2051" y="137578"/>
                  </a:lnTo>
                  <a:lnTo>
                    <a:pt x="418" y="114593"/>
                  </a:lnTo>
                  <a:lnTo>
                    <a:pt x="0" y="92982"/>
                  </a:lnTo>
                  <a:lnTo>
                    <a:pt x="895" y="72797"/>
                  </a:lnTo>
                  <a:lnTo>
                    <a:pt x="3435" y="54335"/>
                  </a:lnTo>
                  <a:lnTo>
                    <a:pt x="8299" y="38251"/>
                  </a:lnTo>
                  <a:lnTo>
                    <a:pt x="15653" y="24696"/>
                  </a:lnTo>
                  <a:lnTo>
                    <a:pt x="25698" y="13857"/>
                  </a:lnTo>
                  <a:lnTo>
                    <a:pt x="38902" y="6191"/>
                  </a:lnTo>
                  <a:lnTo>
                    <a:pt x="55184" y="1646"/>
                  </a:lnTo>
                  <a:lnTo>
                    <a:pt x="73361" y="0"/>
                  </a:lnTo>
                  <a:lnTo>
                    <a:pt x="91484" y="1128"/>
                  </a:lnTo>
                  <a:lnTo>
                    <a:pt x="108438" y="4690"/>
                  </a:lnTo>
                  <a:lnTo>
                    <a:pt x="123941" y="10448"/>
                  </a:lnTo>
                  <a:lnTo>
                    <a:pt x="138115" y="18380"/>
                  </a:lnTo>
                  <a:lnTo>
                    <a:pt x="151210" y="28273"/>
                  </a:lnTo>
                  <a:lnTo>
                    <a:pt x="163250" y="39769"/>
                  </a:lnTo>
                  <a:lnTo>
                    <a:pt x="174002" y="52486"/>
                  </a:lnTo>
                  <a:lnTo>
                    <a:pt x="183439" y="66102"/>
                  </a:lnTo>
                  <a:lnTo>
                    <a:pt x="191491" y="80603"/>
                  </a:lnTo>
                  <a:lnTo>
                    <a:pt x="197944" y="96250"/>
                  </a:lnTo>
                  <a:lnTo>
                    <a:pt x="202827" y="113092"/>
                  </a:lnTo>
                  <a:lnTo>
                    <a:pt x="206130" y="130741"/>
                  </a:lnTo>
                  <a:lnTo>
                    <a:pt x="207692" y="148524"/>
                  </a:lnTo>
                  <a:lnTo>
                    <a:pt x="207583" y="166031"/>
                  </a:lnTo>
                  <a:lnTo>
                    <a:pt x="205825" y="182892"/>
                  </a:lnTo>
                  <a:lnTo>
                    <a:pt x="202280" y="198667"/>
                  </a:lnTo>
                  <a:lnTo>
                    <a:pt x="197031" y="213225"/>
                  </a:lnTo>
                  <a:lnTo>
                    <a:pt x="190112" y="226446"/>
                  </a:lnTo>
                  <a:lnTo>
                    <a:pt x="181386" y="238089"/>
                  </a:lnTo>
                  <a:lnTo>
                    <a:pt x="170949" y="248173"/>
                  </a:lnTo>
                  <a:lnTo>
                    <a:pt x="158835" y="256682"/>
                  </a:lnTo>
                  <a:lnTo>
                    <a:pt x="144912" y="263451"/>
                  </a:lnTo>
                  <a:lnTo>
                    <a:pt x="129291" y="268558"/>
                  </a:lnTo>
                  <a:lnTo>
                    <a:pt x="112591" y="272273"/>
                  </a:lnTo>
                  <a:lnTo>
                    <a:pt x="93853" y="275306"/>
                  </a:lnTo>
                  <a:lnTo>
                    <a:pt x="68115" y="277924"/>
                  </a:lnTo>
                  <a:lnTo>
                    <a:pt x="26913" y="280587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96338" y="2132178"/>
              <a:ext cx="484364" cy="285544"/>
            </a:xfrm>
            <a:custGeom>
              <a:avLst/>
              <a:gdLst/>
              <a:ahLst/>
              <a:cxnLst/>
              <a:rect l="0" t="0" r="0" b="0"/>
              <a:pathLst>
                <a:path w="484364" h="285544">
                  <a:moveTo>
                    <a:pt x="0" y="140622"/>
                  </a:moveTo>
                  <a:lnTo>
                    <a:pt x="17415" y="140622"/>
                  </a:lnTo>
                  <a:lnTo>
                    <a:pt x="33932" y="140622"/>
                  </a:lnTo>
                  <a:lnTo>
                    <a:pt x="51137" y="140615"/>
                  </a:lnTo>
                  <a:lnTo>
                    <a:pt x="68927" y="140358"/>
                  </a:lnTo>
                  <a:lnTo>
                    <a:pt x="86752" y="139396"/>
                  </a:lnTo>
                  <a:lnTo>
                    <a:pt x="104261" y="137530"/>
                  </a:lnTo>
                  <a:lnTo>
                    <a:pt x="121110" y="134564"/>
                  </a:lnTo>
                  <a:lnTo>
                    <a:pt x="136871" y="130194"/>
                  </a:lnTo>
                  <a:lnTo>
                    <a:pt x="151410" y="124379"/>
                  </a:lnTo>
                  <a:lnTo>
                    <a:pt x="164364" y="116826"/>
                  </a:lnTo>
                  <a:lnTo>
                    <a:pt x="175039" y="106887"/>
                  </a:lnTo>
                  <a:lnTo>
                    <a:pt x="183249" y="94440"/>
                  </a:lnTo>
                  <a:lnTo>
                    <a:pt x="188790" y="80272"/>
                  </a:lnTo>
                  <a:lnTo>
                    <a:pt x="191186" y="65750"/>
                  </a:lnTo>
                  <a:lnTo>
                    <a:pt x="190475" y="51718"/>
                  </a:lnTo>
                  <a:lnTo>
                    <a:pt x="186629" y="38931"/>
                  </a:lnTo>
                  <a:lnTo>
                    <a:pt x="179313" y="28283"/>
                  </a:lnTo>
                  <a:lnTo>
                    <a:pt x="168685" y="20040"/>
                  </a:lnTo>
                  <a:lnTo>
                    <a:pt x="155514" y="14206"/>
                  </a:lnTo>
                  <a:lnTo>
                    <a:pt x="140885" y="10811"/>
                  </a:lnTo>
                  <a:lnTo>
                    <a:pt x="125564" y="9625"/>
                  </a:lnTo>
                  <a:lnTo>
                    <a:pt x="110201" y="10484"/>
                  </a:lnTo>
                  <a:lnTo>
                    <a:pt x="95445" y="13413"/>
                  </a:lnTo>
                  <a:lnTo>
                    <a:pt x="81578" y="18244"/>
                  </a:lnTo>
                  <a:lnTo>
                    <a:pt x="68820" y="24880"/>
                  </a:lnTo>
                  <a:lnTo>
                    <a:pt x="57489" y="33412"/>
                  </a:lnTo>
                  <a:lnTo>
                    <a:pt x="47614" y="43721"/>
                  </a:lnTo>
                  <a:lnTo>
                    <a:pt x="39246" y="55749"/>
                  </a:lnTo>
                  <a:lnTo>
                    <a:pt x="32569" y="69615"/>
                  </a:lnTo>
                  <a:lnTo>
                    <a:pt x="27533" y="85203"/>
                  </a:lnTo>
                  <a:lnTo>
                    <a:pt x="24124" y="101983"/>
                  </a:lnTo>
                  <a:lnTo>
                    <a:pt x="22489" y="119170"/>
                  </a:lnTo>
                  <a:lnTo>
                    <a:pt x="22543" y="136278"/>
                  </a:lnTo>
                  <a:lnTo>
                    <a:pt x="24011" y="153122"/>
                  </a:lnTo>
                  <a:lnTo>
                    <a:pt x="26574" y="169675"/>
                  </a:lnTo>
                  <a:lnTo>
                    <a:pt x="29947" y="185976"/>
                  </a:lnTo>
                  <a:lnTo>
                    <a:pt x="34148" y="202079"/>
                  </a:lnTo>
                  <a:lnTo>
                    <a:pt x="39456" y="218038"/>
                  </a:lnTo>
                  <a:lnTo>
                    <a:pt x="45956" y="233871"/>
                  </a:lnTo>
                  <a:lnTo>
                    <a:pt x="53993" y="248882"/>
                  </a:lnTo>
                  <a:lnTo>
                    <a:pt x="64270" y="261726"/>
                  </a:lnTo>
                  <a:lnTo>
                    <a:pt x="76955" y="271836"/>
                  </a:lnTo>
                  <a:lnTo>
                    <a:pt x="91537" y="279125"/>
                  </a:lnTo>
                  <a:lnTo>
                    <a:pt x="107126" y="283595"/>
                  </a:lnTo>
                  <a:lnTo>
                    <a:pt x="123097" y="285543"/>
                  </a:lnTo>
                  <a:lnTo>
                    <a:pt x="138899" y="284967"/>
                  </a:lnTo>
                  <a:lnTo>
                    <a:pt x="153950" y="281448"/>
                  </a:lnTo>
                  <a:lnTo>
                    <a:pt x="168023" y="275019"/>
                  </a:lnTo>
                  <a:lnTo>
                    <a:pt x="181168" y="266103"/>
                  </a:lnTo>
                  <a:lnTo>
                    <a:pt x="193550" y="255241"/>
                  </a:lnTo>
                  <a:lnTo>
                    <a:pt x="205351" y="242970"/>
                  </a:lnTo>
                  <a:lnTo>
                    <a:pt x="216725" y="230911"/>
                  </a:lnTo>
                  <a:lnTo>
                    <a:pt x="227797" y="221655"/>
                  </a:lnTo>
                  <a:lnTo>
                    <a:pt x="238653" y="216399"/>
                  </a:lnTo>
                  <a:lnTo>
                    <a:pt x="249113" y="215545"/>
                  </a:lnTo>
                  <a:lnTo>
                    <a:pt x="258771" y="219364"/>
                  </a:lnTo>
                  <a:lnTo>
                    <a:pt x="267464" y="227482"/>
                  </a:lnTo>
                  <a:lnTo>
                    <a:pt x="275263" y="238889"/>
                  </a:lnTo>
                  <a:lnTo>
                    <a:pt x="282333" y="252298"/>
                  </a:lnTo>
                  <a:lnTo>
                    <a:pt x="288827" y="266686"/>
                  </a:lnTo>
                  <a:lnTo>
                    <a:pt x="294084" y="277828"/>
                  </a:lnTo>
                  <a:lnTo>
                    <a:pt x="296868" y="280319"/>
                  </a:lnTo>
                  <a:lnTo>
                    <a:pt x="297107" y="274547"/>
                  </a:lnTo>
                  <a:lnTo>
                    <a:pt x="295465" y="262506"/>
                  </a:lnTo>
                  <a:lnTo>
                    <a:pt x="293067" y="246258"/>
                  </a:lnTo>
                  <a:lnTo>
                    <a:pt x="291271" y="227632"/>
                  </a:lnTo>
                  <a:lnTo>
                    <a:pt x="290759" y="207812"/>
                  </a:lnTo>
                  <a:lnTo>
                    <a:pt x="291861" y="187914"/>
                  </a:lnTo>
                  <a:lnTo>
                    <a:pt x="294847" y="169162"/>
                  </a:lnTo>
                  <a:lnTo>
                    <a:pt x="299664" y="152099"/>
                  </a:lnTo>
                  <a:lnTo>
                    <a:pt x="306266" y="136940"/>
                  </a:lnTo>
                  <a:lnTo>
                    <a:pt x="314763" y="123870"/>
                  </a:lnTo>
                  <a:lnTo>
                    <a:pt x="325035" y="112755"/>
                  </a:lnTo>
                  <a:lnTo>
                    <a:pt x="336783" y="103021"/>
                  </a:lnTo>
                  <a:lnTo>
                    <a:pt x="349670" y="93837"/>
                  </a:lnTo>
                  <a:lnTo>
                    <a:pt x="363393" y="84676"/>
                  </a:lnTo>
                  <a:lnTo>
                    <a:pt x="377711" y="75322"/>
                  </a:lnTo>
                  <a:lnTo>
                    <a:pt x="392448" y="65728"/>
                  </a:lnTo>
                  <a:lnTo>
                    <a:pt x="407458" y="55922"/>
                  </a:lnTo>
                  <a:lnTo>
                    <a:pt x="422258" y="46115"/>
                  </a:lnTo>
                  <a:lnTo>
                    <a:pt x="437637" y="35554"/>
                  </a:lnTo>
                  <a:lnTo>
                    <a:pt x="456598" y="21653"/>
                  </a:lnTo>
                  <a:lnTo>
                    <a:pt x="484363" y="0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51978" y="1835310"/>
              <a:ext cx="22471" cy="593737"/>
            </a:xfrm>
            <a:custGeom>
              <a:avLst/>
              <a:gdLst/>
              <a:ahLst/>
              <a:cxnLst/>
              <a:rect l="0" t="0" r="0" b="0"/>
              <a:pathLst>
                <a:path w="22471" h="593737">
                  <a:moveTo>
                    <a:pt x="6846" y="0"/>
                  </a:moveTo>
                  <a:lnTo>
                    <a:pt x="2691" y="17615"/>
                  </a:lnTo>
                  <a:lnTo>
                    <a:pt x="463" y="36031"/>
                  </a:lnTo>
                  <a:lnTo>
                    <a:pt x="0" y="57078"/>
                  </a:lnTo>
                  <a:lnTo>
                    <a:pt x="753" y="80132"/>
                  </a:lnTo>
                  <a:lnTo>
                    <a:pt x="1967" y="103871"/>
                  </a:lnTo>
                  <a:lnTo>
                    <a:pt x="3178" y="127441"/>
                  </a:lnTo>
                  <a:lnTo>
                    <a:pt x="4193" y="150515"/>
                  </a:lnTo>
                  <a:lnTo>
                    <a:pt x="4974" y="173052"/>
                  </a:lnTo>
                  <a:lnTo>
                    <a:pt x="5549" y="195146"/>
                  </a:lnTo>
                  <a:lnTo>
                    <a:pt x="5956" y="217627"/>
                  </a:lnTo>
                  <a:lnTo>
                    <a:pt x="6240" y="241957"/>
                  </a:lnTo>
                  <a:lnTo>
                    <a:pt x="6442" y="268763"/>
                  </a:lnTo>
                  <a:lnTo>
                    <a:pt x="6832" y="296983"/>
                  </a:lnTo>
                  <a:lnTo>
                    <a:pt x="7886" y="324386"/>
                  </a:lnTo>
                  <a:lnTo>
                    <a:pt x="9799" y="349748"/>
                  </a:lnTo>
                  <a:lnTo>
                    <a:pt x="12293" y="373339"/>
                  </a:lnTo>
                  <a:lnTo>
                    <a:pt x="14766" y="396344"/>
                  </a:lnTo>
                  <a:lnTo>
                    <a:pt x="16868" y="419561"/>
                  </a:lnTo>
                  <a:lnTo>
                    <a:pt x="18501" y="443054"/>
                  </a:lnTo>
                  <a:lnTo>
                    <a:pt x="19709" y="466396"/>
                  </a:lnTo>
                  <a:lnTo>
                    <a:pt x="20572" y="489295"/>
                  </a:lnTo>
                  <a:lnTo>
                    <a:pt x="21178" y="511083"/>
                  </a:lnTo>
                  <a:lnTo>
                    <a:pt x="21662" y="532921"/>
                  </a:lnTo>
                  <a:lnTo>
                    <a:pt x="22068" y="558380"/>
                  </a:lnTo>
                  <a:lnTo>
                    <a:pt x="22470" y="593736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90322" y="2208678"/>
              <a:ext cx="243493" cy="240295"/>
            </a:xfrm>
            <a:custGeom>
              <a:avLst/>
              <a:gdLst/>
              <a:ahLst/>
              <a:cxnLst/>
              <a:rect l="0" t="0" r="0" b="0"/>
              <a:pathLst>
                <a:path w="243493" h="240295">
                  <a:moveTo>
                    <a:pt x="87246" y="204744"/>
                  </a:moveTo>
                  <a:lnTo>
                    <a:pt x="95854" y="195937"/>
                  </a:lnTo>
                  <a:lnTo>
                    <a:pt x="103162" y="186729"/>
                  </a:lnTo>
                  <a:lnTo>
                    <a:pt x="109838" y="176185"/>
                  </a:lnTo>
                  <a:lnTo>
                    <a:pt x="115844" y="163889"/>
                  </a:lnTo>
                  <a:lnTo>
                    <a:pt x="120839" y="149133"/>
                  </a:lnTo>
                  <a:lnTo>
                    <a:pt x="124704" y="131781"/>
                  </a:lnTo>
                  <a:lnTo>
                    <a:pt x="127307" y="112630"/>
                  </a:lnTo>
                  <a:lnTo>
                    <a:pt x="128390" y="93061"/>
                  </a:lnTo>
                  <a:lnTo>
                    <a:pt x="127951" y="73926"/>
                  </a:lnTo>
                  <a:lnTo>
                    <a:pt x="125719" y="55752"/>
                  </a:lnTo>
                  <a:lnTo>
                    <a:pt x="121063" y="38987"/>
                  </a:lnTo>
                  <a:lnTo>
                    <a:pt x="113869" y="23739"/>
                  </a:lnTo>
                  <a:lnTo>
                    <a:pt x="104685" y="11038"/>
                  </a:lnTo>
                  <a:lnTo>
                    <a:pt x="94435" y="2891"/>
                  </a:lnTo>
                  <a:lnTo>
                    <a:pt x="83753" y="0"/>
                  </a:lnTo>
                  <a:lnTo>
                    <a:pt x="72961" y="1907"/>
                  </a:lnTo>
                  <a:lnTo>
                    <a:pt x="62197" y="7696"/>
                  </a:lnTo>
                  <a:lnTo>
                    <a:pt x="51505" y="16422"/>
                  </a:lnTo>
                  <a:lnTo>
                    <a:pt x="41133" y="27278"/>
                  </a:lnTo>
                  <a:lnTo>
                    <a:pt x="31525" y="39640"/>
                  </a:lnTo>
                  <a:lnTo>
                    <a:pt x="22866" y="53056"/>
                  </a:lnTo>
                  <a:lnTo>
                    <a:pt x="15340" y="67439"/>
                  </a:lnTo>
                  <a:lnTo>
                    <a:pt x="9242" y="83018"/>
                  </a:lnTo>
                  <a:lnTo>
                    <a:pt x="4598" y="99825"/>
                  </a:lnTo>
                  <a:lnTo>
                    <a:pt x="1454" y="117705"/>
                  </a:lnTo>
                  <a:lnTo>
                    <a:pt x="0" y="136434"/>
                  </a:lnTo>
                  <a:lnTo>
                    <a:pt x="180" y="155784"/>
                  </a:lnTo>
                  <a:lnTo>
                    <a:pt x="1985" y="175090"/>
                  </a:lnTo>
                  <a:lnTo>
                    <a:pt x="5564" y="193307"/>
                  </a:lnTo>
                  <a:lnTo>
                    <a:pt x="10828" y="209924"/>
                  </a:lnTo>
                  <a:lnTo>
                    <a:pt x="17505" y="223996"/>
                  </a:lnTo>
                  <a:lnTo>
                    <a:pt x="25276" y="233951"/>
                  </a:lnTo>
                  <a:lnTo>
                    <a:pt x="33854" y="239311"/>
                  </a:lnTo>
                  <a:lnTo>
                    <a:pt x="43006" y="240294"/>
                  </a:lnTo>
                  <a:lnTo>
                    <a:pt x="52563" y="237254"/>
                  </a:lnTo>
                  <a:lnTo>
                    <a:pt x="62390" y="230812"/>
                  </a:lnTo>
                  <a:lnTo>
                    <a:pt x="72157" y="221463"/>
                  </a:lnTo>
                  <a:lnTo>
                    <a:pt x="81347" y="209434"/>
                  </a:lnTo>
                  <a:lnTo>
                    <a:pt x="89720" y="195089"/>
                  </a:lnTo>
                  <a:lnTo>
                    <a:pt x="97052" y="178897"/>
                  </a:lnTo>
                  <a:lnTo>
                    <a:pt x="103018" y="161317"/>
                  </a:lnTo>
                  <a:lnTo>
                    <a:pt x="107559" y="142873"/>
                  </a:lnTo>
                  <a:lnTo>
                    <a:pt x="110114" y="128856"/>
                  </a:lnTo>
                  <a:lnTo>
                    <a:pt x="111022" y="125186"/>
                  </a:lnTo>
                  <a:lnTo>
                    <a:pt x="112318" y="129235"/>
                  </a:lnTo>
                  <a:lnTo>
                    <a:pt x="114579" y="137935"/>
                  </a:lnTo>
                  <a:lnTo>
                    <a:pt x="117712" y="149357"/>
                  </a:lnTo>
                  <a:lnTo>
                    <a:pt x="121744" y="162142"/>
                  </a:lnTo>
                  <a:lnTo>
                    <a:pt x="126938" y="175188"/>
                  </a:lnTo>
                  <a:lnTo>
                    <a:pt x="133357" y="187922"/>
                  </a:lnTo>
                  <a:lnTo>
                    <a:pt x="141343" y="199924"/>
                  </a:lnTo>
                  <a:lnTo>
                    <a:pt x="151586" y="210753"/>
                  </a:lnTo>
                  <a:lnTo>
                    <a:pt x="164235" y="220286"/>
                  </a:lnTo>
                  <a:lnTo>
                    <a:pt x="178393" y="228158"/>
                  </a:lnTo>
                  <a:lnTo>
                    <a:pt x="193921" y="234238"/>
                  </a:lnTo>
                  <a:lnTo>
                    <a:pt x="213846" y="237404"/>
                  </a:lnTo>
                  <a:lnTo>
                    <a:pt x="243492" y="235993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73845" y="1850935"/>
              <a:ext cx="22469" cy="609362"/>
            </a:xfrm>
            <a:custGeom>
              <a:avLst/>
              <a:gdLst/>
              <a:ahLst/>
              <a:cxnLst/>
              <a:rect l="0" t="0" r="0" b="0"/>
              <a:pathLst>
                <a:path w="22469" h="609362">
                  <a:moveTo>
                    <a:pt x="6844" y="0"/>
                  </a:moveTo>
                  <a:lnTo>
                    <a:pt x="2689" y="17415"/>
                  </a:lnTo>
                  <a:lnTo>
                    <a:pt x="461" y="33931"/>
                  </a:lnTo>
                  <a:lnTo>
                    <a:pt x="0" y="51143"/>
                  </a:lnTo>
                  <a:lnTo>
                    <a:pt x="750" y="69191"/>
                  </a:lnTo>
                  <a:lnTo>
                    <a:pt x="1967" y="87979"/>
                  </a:lnTo>
                  <a:lnTo>
                    <a:pt x="3177" y="107354"/>
                  </a:lnTo>
                  <a:lnTo>
                    <a:pt x="4192" y="127169"/>
                  </a:lnTo>
                  <a:lnTo>
                    <a:pt x="4974" y="147300"/>
                  </a:lnTo>
                  <a:lnTo>
                    <a:pt x="5547" y="167654"/>
                  </a:lnTo>
                  <a:lnTo>
                    <a:pt x="5953" y="188162"/>
                  </a:lnTo>
                  <a:lnTo>
                    <a:pt x="6238" y="208775"/>
                  </a:lnTo>
                  <a:lnTo>
                    <a:pt x="6435" y="229460"/>
                  </a:lnTo>
                  <a:lnTo>
                    <a:pt x="6567" y="250194"/>
                  </a:lnTo>
                  <a:lnTo>
                    <a:pt x="6658" y="270961"/>
                  </a:lnTo>
                  <a:lnTo>
                    <a:pt x="6727" y="291742"/>
                  </a:lnTo>
                  <a:lnTo>
                    <a:pt x="7023" y="312289"/>
                  </a:lnTo>
                  <a:lnTo>
                    <a:pt x="8013" y="332140"/>
                  </a:lnTo>
                  <a:lnTo>
                    <a:pt x="9886" y="351120"/>
                  </a:lnTo>
                  <a:lnTo>
                    <a:pt x="12351" y="370004"/>
                  </a:lnTo>
                  <a:lnTo>
                    <a:pt x="14804" y="390309"/>
                  </a:lnTo>
                  <a:lnTo>
                    <a:pt x="16891" y="412763"/>
                  </a:lnTo>
                  <a:lnTo>
                    <a:pt x="18516" y="436877"/>
                  </a:lnTo>
                  <a:lnTo>
                    <a:pt x="19719" y="461401"/>
                  </a:lnTo>
                  <a:lnTo>
                    <a:pt x="20578" y="485525"/>
                  </a:lnTo>
                  <a:lnTo>
                    <a:pt x="21182" y="508651"/>
                  </a:lnTo>
                  <a:lnTo>
                    <a:pt x="21664" y="532743"/>
                  </a:lnTo>
                  <a:lnTo>
                    <a:pt x="22068" y="563222"/>
                  </a:lnTo>
                  <a:lnTo>
                    <a:pt x="22468" y="609361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61944" y="2040169"/>
              <a:ext cx="374992" cy="60761"/>
            </a:xfrm>
            <a:custGeom>
              <a:avLst/>
              <a:gdLst/>
              <a:ahLst/>
              <a:cxnLst/>
              <a:rect l="0" t="0" r="0" b="0"/>
              <a:pathLst>
                <a:path w="374992" h="60761">
                  <a:moveTo>
                    <a:pt x="374991" y="60760"/>
                  </a:moveTo>
                  <a:lnTo>
                    <a:pt x="366184" y="52152"/>
                  </a:lnTo>
                  <a:lnTo>
                    <a:pt x="356976" y="44844"/>
                  </a:lnTo>
                  <a:lnTo>
                    <a:pt x="346441" y="38169"/>
                  </a:lnTo>
                  <a:lnTo>
                    <a:pt x="334399" y="32161"/>
                  </a:lnTo>
                  <a:lnTo>
                    <a:pt x="320606" y="27167"/>
                  </a:lnTo>
                  <a:lnTo>
                    <a:pt x="305108" y="23290"/>
                  </a:lnTo>
                  <a:lnTo>
                    <a:pt x="288408" y="20174"/>
                  </a:lnTo>
                  <a:lnTo>
                    <a:pt x="271285" y="17165"/>
                  </a:lnTo>
                  <a:lnTo>
                    <a:pt x="254218" y="13879"/>
                  </a:lnTo>
                  <a:lnTo>
                    <a:pt x="237154" y="10435"/>
                  </a:lnTo>
                  <a:lnTo>
                    <a:pt x="219664" y="7313"/>
                  </a:lnTo>
                  <a:lnTo>
                    <a:pt x="201520" y="4771"/>
                  </a:lnTo>
                  <a:lnTo>
                    <a:pt x="182717" y="2839"/>
                  </a:lnTo>
                  <a:lnTo>
                    <a:pt x="163360" y="1430"/>
                  </a:lnTo>
                  <a:lnTo>
                    <a:pt x="143576" y="439"/>
                  </a:lnTo>
                  <a:lnTo>
                    <a:pt x="123725" y="0"/>
                  </a:lnTo>
                  <a:lnTo>
                    <a:pt x="104351" y="485"/>
                  </a:lnTo>
                  <a:lnTo>
                    <a:pt x="85731" y="2012"/>
                  </a:lnTo>
                  <a:lnTo>
                    <a:pt x="68247" y="4256"/>
                  </a:lnTo>
                  <a:lnTo>
                    <a:pt x="50657" y="6794"/>
                  </a:lnTo>
                  <a:lnTo>
                    <a:pt x="29760" y="9850"/>
                  </a:lnTo>
                  <a:lnTo>
                    <a:pt x="0" y="13886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36935" y="2304049"/>
              <a:ext cx="1" cy="218746"/>
            </a:xfrm>
            <a:custGeom>
              <a:avLst/>
              <a:gdLst/>
              <a:ahLst/>
              <a:cxnLst/>
              <a:rect l="0" t="0" r="0" b="0"/>
              <a:pathLst>
                <a:path w="1" h="218746">
                  <a:moveTo>
                    <a:pt x="0" y="0"/>
                  </a:moveTo>
                  <a:lnTo>
                    <a:pt x="0" y="17416"/>
                  </a:lnTo>
                  <a:lnTo>
                    <a:pt x="0" y="33931"/>
                  </a:lnTo>
                  <a:lnTo>
                    <a:pt x="0" y="51151"/>
                  </a:lnTo>
                  <a:lnTo>
                    <a:pt x="0" y="69455"/>
                  </a:lnTo>
                  <a:lnTo>
                    <a:pt x="0" y="89205"/>
                  </a:lnTo>
                  <a:lnTo>
                    <a:pt x="0" y="110413"/>
                  </a:lnTo>
                  <a:lnTo>
                    <a:pt x="0" y="132037"/>
                  </a:lnTo>
                  <a:lnTo>
                    <a:pt x="0" y="154415"/>
                  </a:lnTo>
                  <a:lnTo>
                    <a:pt x="0" y="181172"/>
                  </a:lnTo>
                  <a:lnTo>
                    <a:pt x="0" y="218745"/>
                  </a:lnTo>
                </a:path>
              </a:pathLst>
            </a:custGeom>
            <a:ln w="5654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52559" y="21321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654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77556" y="2194677"/>
              <a:ext cx="203122" cy="288959"/>
            </a:xfrm>
            <a:custGeom>
              <a:avLst/>
              <a:gdLst/>
              <a:ahLst/>
              <a:cxnLst/>
              <a:rect l="0" t="0" r="0" b="0"/>
              <a:pathLst>
                <a:path w="203122" h="288959">
                  <a:moveTo>
                    <a:pt x="0" y="46874"/>
                  </a:moveTo>
                  <a:lnTo>
                    <a:pt x="4354" y="68444"/>
                  </a:lnTo>
                  <a:lnTo>
                    <a:pt x="8483" y="87188"/>
                  </a:lnTo>
                  <a:lnTo>
                    <a:pt x="12793" y="104862"/>
                  </a:lnTo>
                  <a:lnTo>
                    <a:pt x="17560" y="122158"/>
                  </a:lnTo>
                  <a:lnTo>
                    <a:pt x="23220" y="139730"/>
                  </a:lnTo>
                  <a:lnTo>
                    <a:pt x="29924" y="157895"/>
                  </a:lnTo>
                  <a:lnTo>
                    <a:pt x="37588" y="176695"/>
                  </a:lnTo>
                  <a:lnTo>
                    <a:pt x="46028" y="196045"/>
                  </a:lnTo>
                  <a:lnTo>
                    <a:pt x="55058" y="215812"/>
                  </a:lnTo>
                  <a:lnTo>
                    <a:pt x="64515" y="235400"/>
                  </a:lnTo>
                  <a:lnTo>
                    <a:pt x="74275" y="253804"/>
                  </a:lnTo>
                  <a:lnTo>
                    <a:pt x="84269" y="270511"/>
                  </a:lnTo>
                  <a:lnTo>
                    <a:pt x="95177" y="283340"/>
                  </a:lnTo>
                  <a:lnTo>
                    <a:pt x="106639" y="288958"/>
                  </a:lnTo>
                  <a:lnTo>
                    <a:pt x="116589" y="287455"/>
                  </a:lnTo>
                  <a:lnTo>
                    <a:pt x="124893" y="280828"/>
                  </a:lnTo>
                  <a:lnTo>
                    <a:pt x="132038" y="270893"/>
                  </a:lnTo>
                  <a:lnTo>
                    <a:pt x="138203" y="258639"/>
                  </a:lnTo>
                  <a:lnTo>
                    <a:pt x="143213" y="244380"/>
                  </a:lnTo>
                  <a:lnTo>
                    <a:pt x="147056" y="228410"/>
                  </a:lnTo>
                  <a:lnTo>
                    <a:pt x="150125" y="211314"/>
                  </a:lnTo>
                  <a:lnTo>
                    <a:pt x="153089" y="193888"/>
                  </a:lnTo>
                  <a:lnTo>
                    <a:pt x="156348" y="176598"/>
                  </a:lnTo>
                  <a:lnTo>
                    <a:pt x="160022" y="159375"/>
                  </a:lnTo>
                  <a:lnTo>
                    <a:pt x="164088" y="141774"/>
                  </a:lnTo>
                  <a:lnTo>
                    <a:pt x="168475" y="123562"/>
                  </a:lnTo>
                  <a:lnTo>
                    <a:pt x="173109" y="104965"/>
                  </a:lnTo>
                  <a:lnTo>
                    <a:pt x="177917" y="86534"/>
                  </a:lnTo>
                  <a:lnTo>
                    <a:pt x="182846" y="68600"/>
                  </a:lnTo>
                  <a:lnTo>
                    <a:pt x="187631" y="51897"/>
                  </a:lnTo>
                  <a:lnTo>
                    <a:pt x="192271" y="36029"/>
                  </a:lnTo>
                  <a:lnTo>
                    <a:pt x="197175" y="19609"/>
                  </a:lnTo>
                  <a:lnTo>
                    <a:pt x="203121" y="0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56676" y="2193301"/>
              <a:ext cx="361491" cy="358089"/>
            </a:xfrm>
            <a:custGeom>
              <a:avLst/>
              <a:gdLst/>
              <a:ahLst/>
              <a:cxnLst/>
              <a:rect l="0" t="0" r="0" b="0"/>
              <a:pathLst>
                <a:path w="361491" h="358089">
                  <a:moveTo>
                    <a:pt x="2124" y="126373"/>
                  </a:moveTo>
                  <a:lnTo>
                    <a:pt x="10931" y="134981"/>
                  </a:lnTo>
                  <a:lnTo>
                    <a:pt x="20138" y="142289"/>
                  </a:lnTo>
                  <a:lnTo>
                    <a:pt x="30670" y="148957"/>
                  </a:lnTo>
                  <a:lnTo>
                    <a:pt x="42454" y="154708"/>
                  </a:lnTo>
                  <a:lnTo>
                    <a:pt x="55285" y="158740"/>
                  </a:lnTo>
                  <a:lnTo>
                    <a:pt x="68929" y="160745"/>
                  </a:lnTo>
                  <a:lnTo>
                    <a:pt x="83175" y="160638"/>
                  </a:lnTo>
                  <a:lnTo>
                    <a:pt x="97851" y="158314"/>
                  </a:lnTo>
                  <a:lnTo>
                    <a:pt x="112823" y="153940"/>
                  </a:lnTo>
                  <a:lnTo>
                    <a:pt x="127753" y="147634"/>
                  </a:lnTo>
                  <a:lnTo>
                    <a:pt x="142120" y="139333"/>
                  </a:lnTo>
                  <a:lnTo>
                    <a:pt x="155666" y="129192"/>
                  </a:lnTo>
                  <a:lnTo>
                    <a:pt x="167679" y="117531"/>
                  </a:lnTo>
                  <a:lnTo>
                    <a:pt x="176920" y="104703"/>
                  </a:lnTo>
                  <a:lnTo>
                    <a:pt x="182958" y="91019"/>
                  </a:lnTo>
                  <a:lnTo>
                    <a:pt x="185827" y="76726"/>
                  </a:lnTo>
                  <a:lnTo>
                    <a:pt x="185633" y="62008"/>
                  </a:lnTo>
                  <a:lnTo>
                    <a:pt x="182743" y="47016"/>
                  </a:lnTo>
                  <a:lnTo>
                    <a:pt x="177207" y="32575"/>
                  </a:lnTo>
                  <a:lnTo>
                    <a:pt x="168649" y="20114"/>
                  </a:lnTo>
                  <a:lnTo>
                    <a:pt x="157138" y="10269"/>
                  </a:lnTo>
                  <a:lnTo>
                    <a:pt x="143603" y="3410"/>
                  </a:lnTo>
                  <a:lnTo>
                    <a:pt x="129508" y="18"/>
                  </a:lnTo>
                  <a:lnTo>
                    <a:pt x="115749" y="0"/>
                  </a:lnTo>
                  <a:lnTo>
                    <a:pt x="102640" y="3080"/>
                  </a:lnTo>
                  <a:lnTo>
                    <a:pt x="90196" y="9080"/>
                  </a:lnTo>
                  <a:lnTo>
                    <a:pt x="78313" y="17620"/>
                  </a:lnTo>
                  <a:lnTo>
                    <a:pt x="66859" y="28430"/>
                  </a:lnTo>
                  <a:lnTo>
                    <a:pt x="55726" y="41463"/>
                  </a:lnTo>
                  <a:lnTo>
                    <a:pt x="44823" y="56493"/>
                  </a:lnTo>
                  <a:lnTo>
                    <a:pt x="34328" y="73148"/>
                  </a:lnTo>
                  <a:lnTo>
                    <a:pt x="24645" y="91041"/>
                  </a:lnTo>
                  <a:lnTo>
                    <a:pt x="15950" y="109844"/>
                  </a:lnTo>
                  <a:lnTo>
                    <a:pt x="8652" y="129538"/>
                  </a:lnTo>
                  <a:lnTo>
                    <a:pt x="3499" y="150384"/>
                  </a:lnTo>
                  <a:lnTo>
                    <a:pt x="699" y="172427"/>
                  </a:lnTo>
                  <a:lnTo>
                    <a:pt x="0" y="195280"/>
                  </a:lnTo>
                  <a:lnTo>
                    <a:pt x="987" y="218269"/>
                  </a:lnTo>
                  <a:lnTo>
                    <a:pt x="3254" y="240969"/>
                  </a:lnTo>
                  <a:lnTo>
                    <a:pt x="6935" y="262523"/>
                  </a:lnTo>
                  <a:lnTo>
                    <a:pt x="12673" y="281581"/>
                  </a:lnTo>
                  <a:lnTo>
                    <a:pt x="20653" y="297635"/>
                  </a:lnTo>
                  <a:lnTo>
                    <a:pt x="30640" y="310902"/>
                  </a:lnTo>
                  <a:lnTo>
                    <a:pt x="42235" y="321899"/>
                  </a:lnTo>
                  <a:lnTo>
                    <a:pt x="55044" y="331167"/>
                  </a:lnTo>
                  <a:lnTo>
                    <a:pt x="68976" y="338932"/>
                  </a:lnTo>
                  <a:lnTo>
                    <a:pt x="84232" y="345103"/>
                  </a:lnTo>
                  <a:lnTo>
                    <a:pt x="100818" y="349760"/>
                  </a:lnTo>
                  <a:lnTo>
                    <a:pt x="118798" y="353144"/>
                  </a:lnTo>
                  <a:lnTo>
                    <a:pt x="138382" y="355540"/>
                  </a:lnTo>
                  <a:lnTo>
                    <a:pt x="159526" y="357199"/>
                  </a:lnTo>
                  <a:lnTo>
                    <a:pt x="181749" y="358088"/>
                  </a:lnTo>
                  <a:lnTo>
                    <a:pt x="204303" y="357907"/>
                  </a:lnTo>
                  <a:lnTo>
                    <a:pt x="226721" y="356583"/>
                  </a:lnTo>
                  <a:lnTo>
                    <a:pt x="248791" y="354474"/>
                  </a:lnTo>
                  <a:lnTo>
                    <a:pt x="273065" y="352042"/>
                  </a:lnTo>
                  <a:lnTo>
                    <a:pt x="306646" y="349073"/>
                  </a:lnTo>
                  <a:lnTo>
                    <a:pt x="361490" y="345118"/>
                  </a:lnTo>
                </a:path>
              </a:pathLst>
            </a:custGeom>
            <a:ln w="565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30069" y="2709798"/>
            <a:ext cx="1610060" cy="1045973"/>
            <a:chOff x="1130069" y="2709798"/>
            <a:chExt cx="1610060" cy="1045973"/>
          </a:xfrm>
        </p:grpSpPr>
        <p:sp>
          <p:nvSpPr>
            <p:cNvPr id="43" name="Freeform 42"/>
            <p:cNvSpPr/>
            <p:nvPr/>
          </p:nvSpPr>
          <p:spPr>
            <a:xfrm>
              <a:off x="1205461" y="2709798"/>
              <a:ext cx="292622" cy="1045973"/>
            </a:xfrm>
            <a:custGeom>
              <a:avLst/>
              <a:gdLst/>
              <a:ahLst/>
              <a:cxnLst/>
              <a:rect l="0" t="0" r="0" b="0"/>
              <a:pathLst>
                <a:path w="292622" h="1045973">
                  <a:moveTo>
                    <a:pt x="131615" y="1045972"/>
                  </a:moveTo>
                  <a:lnTo>
                    <a:pt x="125206" y="1020482"/>
                  </a:lnTo>
                  <a:lnTo>
                    <a:pt x="119128" y="997568"/>
                  </a:lnTo>
                  <a:lnTo>
                    <a:pt x="112803" y="975043"/>
                  </a:lnTo>
                  <a:lnTo>
                    <a:pt x="106539" y="951783"/>
                  </a:lnTo>
                  <a:lnTo>
                    <a:pt x="101041" y="926353"/>
                  </a:lnTo>
                  <a:lnTo>
                    <a:pt x="96639" y="898201"/>
                  </a:lnTo>
                  <a:lnTo>
                    <a:pt x="92957" y="868197"/>
                  </a:lnTo>
                  <a:lnTo>
                    <a:pt x="89148" y="838149"/>
                  </a:lnTo>
                  <a:lnTo>
                    <a:pt x="84722" y="809096"/>
                  </a:lnTo>
                  <a:lnTo>
                    <a:pt x="79562" y="780261"/>
                  </a:lnTo>
                  <a:lnTo>
                    <a:pt x="73741" y="749529"/>
                  </a:lnTo>
                  <a:lnTo>
                    <a:pt x="67392" y="715822"/>
                  </a:lnTo>
                  <a:lnTo>
                    <a:pt x="60646" y="679110"/>
                  </a:lnTo>
                  <a:lnTo>
                    <a:pt x="53614" y="639852"/>
                  </a:lnTo>
                  <a:lnTo>
                    <a:pt x="46391" y="598630"/>
                  </a:lnTo>
                  <a:lnTo>
                    <a:pt x="39396" y="556320"/>
                  </a:lnTo>
                  <a:lnTo>
                    <a:pt x="33344" y="514011"/>
                  </a:lnTo>
                  <a:lnTo>
                    <a:pt x="28538" y="472307"/>
                  </a:lnTo>
                  <a:lnTo>
                    <a:pt x="24572" y="431721"/>
                  </a:lnTo>
                  <a:lnTo>
                    <a:pt x="20566" y="392860"/>
                  </a:lnTo>
                  <a:lnTo>
                    <a:pt x="16013" y="355874"/>
                  </a:lnTo>
                  <a:lnTo>
                    <a:pt x="11138" y="320556"/>
                  </a:lnTo>
                  <a:lnTo>
                    <a:pt x="6671" y="286566"/>
                  </a:lnTo>
                  <a:lnTo>
                    <a:pt x="3027" y="253585"/>
                  </a:lnTo>
                  <a:lnTo>
                    <a:pt x="618" y="221692"/>
                  </a:lnTo>
                  <a:lnTo>
                    <a:pt x="0" y="191345"/>
                  </a:lnTo>
                  <a:lnTo>
                    <a:pt x="1305" y="162682"/>
                  </a:lnTo>
                  <a:lnTo>
                    <a:pt x="4665" y="135877"/>
                  </a:lnTo>
                  <a:lnTo>
                    <a:pt x="10406" y="111305"/>
                  </a:lnTo>
                  <a:lnTo>
                    <a:pt x="18485" y="88961"/>
                  </a:lnTo>
                  <a:lnTo>
                    <a:pt x="28907" y="68883"/>
                  </a:lnTo>
                  <a:lnTo>
                    <a:pt x="41906" y="51329"/>
                  </a:lnTo>
                  <a:lnTo>
                    <a:pt x="57377" y="36209"/>
                  </a:lnTo>
                  <a:lnTo>
                    <a:pt x="75281" y="23497"/>
                  </a:lnTo>
                  <a:lnTo>
                    <a:pt x="95824" y="13407"/>
                  </a:lnTo>
                  <a:lnTo>
                    <a:pt x="118859" y="5827"/>
                  </a:lnTo>
                  <a:lnTo>
                    <a:pt x="143619" y="1068"/>
                  </a:lnTo>
                  <a:lnTo>
                    <a:pt x="168960" y="0"/>
                  </a:lnTo>
                  <a:lnTo>
                    <a:pt x="194141" y="2745"/>
                  </a:lnTo>
                  <a:lnTo>
                    <a:pt x="217906" y="8137"/>
                  </a:lnTo>
                  <a:lnTo>
                    <a:pt x="240618" y="14645"/>
                  </a:lnTo>
                  <a:lnTo>
                    <a:pt x="264262" y="22837"/>
                  </a:lnTo>
                  <a:lnTo>
                    <a:pt x="292621" y="33935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30069" y="3203750"/>
              <a:ext cx="322012" cy="23002"/>
            </a:xfrm>
            <a:custGeom>
              <a:avLst/>
              <a:gdLst/>
              <a:ahLst/>
              <a:cxnLst/>
              <a:rect l="0" t="0" r="0" b="0"/>
              <a:pathLst>
                <a:path w="322012" h="23002">
                  <a:moveTo>
                    <a:pt x="322011" y="0"/>
                  </a:moveTo>
                  <a:lnTo>
                    <a:pt x="302637" y="6262"/>
                  </a:lnTo>
                  <a:lnTo>
                    <a:pt x="283004" y="10942"/>
                  </a:lnTo>
                  <a:lnTo>
                    <a:pt x="261168" y="14435"/>
                  </a:lnTo>
                  <a:lnTo>
                    <a:pt x="237180" y="16636"/>
                  </a:lnTo>
                  <a:lnTo>
                    <a:pt x="211376" y="17074"/>
                  </a:lnTo>
                  <a:lnTo>
                    <a:pt x="184169" y="15661"/>
                  </a:lnTo>
                  <a:lnTo>
                    <a:pt x="156283" y="13332"/>
                  </a:lnTo>
                  <a:lnTo>
                    <a:pt x="128685" y="11769"/>
                  </a:lnTo>
                  <a:lnTo>
                    <a:pt x="101913" y="11856"/>
                  </a:lnTo>
                  <a:lnTo>
                    <a:pt x="77043" y="13378"/>
                  </a:lnTo>
                  <a:lnTo>
                    <a:pt x="53453" y="15566"/>
                  </a:lnTo>
                  <a:lnTo>
                    <a:pt x="29077" y="18623"/>
                  </a:lnTo>
                  <a:lnTo>
                    <a:pt x="0" y="23001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08058" y="3369720"/>
              <a:ext cx="473043" cy="333508"/>
            </a:xfrm>
            <a:custGeom>
              <a:avLst/>
              <a:gdLst/>
              <a:ahLst/>
              <a:cxnLst/>
              <a:rect l="0" t="0" r="0" b="0"/>
              <a:pathLst>
                <a:path w="473043" h="333508">
                  <a:moveTo>
                    <a:pt x="243033" y="156042"/>
                  </a:moveTo>
                  <a:lnTo>
                    <a:pt x="236625" y="136814"/>
                  </a:lnTo>
                  <a:lnTo>
                    <a:pt x="230546" y="118579"/>
                  </a:lnTo>
                  <a:lnTo>
                    <a:pt x="224192" y="99586"/>
                  </a:lnTo>
                  <a:lnTo>
                    <a:pt x="216795" y="80038"/>
                  </a:lnTo>
                  <a:lnTo>
                    <a:pt x="207048" y="60711"/>
                  </a:lnTo>
                  <a:lnTo>
                    <a:pt x="194441" y="42087"/>
                  </a:lnTo>
                  <a:lnTo>
                    <a:pt x="179173" y="25331"/>
                  </a:lnTo>
                  <a:lnTo>
                    <a:pt x="161730" y="12370"/>
                  </a:lnTo>
                  <a:lnTo>
                    <a:pt x="142644" y="3925"/>
                  </a:lnTo>
                  <a:lnTo>
                    <a:pt x="122724" y="0"/>
                  </a:lnTo>
                  <a:lnTo>
                    <a:pt x="102990" y="491"/>
                  </a:lnTo>
                  <a:lnTo>
                    <a:pt x="83995" y="4874"/>
                  </a:lnTo>
                  <a:lnTo>
                    <a:pt x="66210" y="12735"/>
                  </a:lnTo>
                  <a:lnTo>
                    <a:pt x="50215" y="23980"/>
                  </a:lnTo>
                  <a:lnTo>
                    <a:pt x="36148" y="38257"/>
                  </a:lnTo>
                  <a:lnTo>
                    <a:pt x="24147" y="55353"/>
                  </a:lnTo>
                  <a:lnTo>
                    <a:pt x="14534" y="75353"/>
                  </a:lnTo>
                  <a:lnTo>
                    <a:pt x="7264" y="98023"/>
                  </a:lnTo>
                  <a:lnTo>
                    <a:pt x="2341" y="122538"/>
                  </a:lnTo>
                  <a:lnTo>
                    <a:pt x="0" y="147714"/>
                  </a:lnTo>
                  <a:lnTo>
                    <a:pt x="132" y="172817"/>
                  </a:lnTo>
                  <a:lnTo>
                    <a:pt x="2699" y="197556"/>
                  </a:lnTo>
                  <a:lnTo>
                    <a:pt x="7906" y="221885"/>
                  </a:lnTo>
                  <a:lnTo>
                    <a:pt x="15626" y="245837"/>
                  </a:lnTo>
                  <a:lnTo>
                    <a:pt x="25806" y="268772"/>
                  </a:lnTo>
                  <a:lnTo>
                    <a:pt x="38645" y="289419"/>
                  </a:lnTo>
                  <a:lnTo>
                    <a:pt x="53998" y="307245"/>
                  </a:lnTo>
                  <a:lnTo>
                    <a:pt x="71452" y="321361"/>
                  </a:lnTo>
                  <a:lnTo>
                    <a:pt x="90531" y="330232"/>
                  </a:lnTo>
                  <a:lnTo>
                    <a:pt x="110786" y="333507"/>
                  </a:lnTo>
                  <a:lnTo>
                    <a:pt x="131159" y="331485"/>
                  </a:lnTo>
                  <a:lnTo>
                    <a:pt x="150052" y="324501"/>
                  </a:lnTo>
                  <a:lnTo>
                    <a:pt x="166713" y="313257"/>
                  </a:lnTo>
                  <a:lnTo>
                    <a:pt x="181156" y="298644"/>
                  </a:lnTo>
                  <a:lnTo>
                    <a:pt x="193731" y="281510"/>
                  </a:lnTo>
                  <a:lnTo>
                    <a:pt x="204865" y="262555"/>
                  </a:lnTo>
                  <a:lnTo>
                    <a:pt x="214939" y="242320"/>
                  </a:lnTo>
                  <a:lnTo>
                    <a:pt x="224258" y="221196"/>
                  </a:lnTo>
                  <a:lnTo>
                    <a:pt x="233027" y="199625"/>
                  </a:lnTo>
                  <a:lnTo>
                    <a:pt x="240647" y="183501"/>
                  </a:lnTo>
                  <a:lnTo>
                    <a:pt x="246971" y="179768"/>
                  </a:lnTo>
                  <a:lnTo>
                    <a:pt x="253690" y="185819"/>
                  </a:lnTo>
                  <a:lnTo>
                    <a:pt x="261843" y="197787"/>
                  </a:lnTo>
                  <a:lnTo>
                    <a:pt x="271646" y="212625"/>
                  </a:lnTo>
                  <a:lnTo>
                    <a:pt x="282929" y="228565"/>
                  </a:lnTo>
                  <a:lnTo>
                    <a:pt x="295749" y="244418"/>
                  </a:lnTo>
                  <a:lnTo>
                    <a:pt x="310479" y="259178"/>
                  </a:lnTo>
                  <a:lnTo>
                    <a:pt x="327160" y="272445"/>
                  </a:lnTo>
                  <a:lnTo>
                    <a:pt x="345792" y="283963"/>
                  </a:lnTo>
                  <a:lnTo>
                    <a:pt x="369032" y="294491"/>
                  </a:lnTo>
                  <a:lnTo>
                    <a:pt x="406250" y="304951"/>
                  </a:lnTo>
                  <a:lnTo>
                    <a:pt x="473042" y="317048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81100" y="3328806"/>
              <a:ext cx="271209" cy="370339"/>
            </a:xfrm>
            <a:custGeom>
              <a:avLst/>
              <a:gdLst/>
              <a:ahLst/>
              <a:cxnLst/>
              <a:rect l="0" t="0" r="0" b="0"/>
              <a:pathLst>
                <a:path w="271209" h="370339">
                  <a:moveTo>
                    <a:pt x="253010" y="35950"/>
                  </a:moveTo>
                  <a:lnTo>
                    <a:pt x="239898" y="23425"/>
                  </a:lnTo>
                  <a:lnTo>
                    <a:pt x="224945" y="14065"/>
                  </a:lnTo>
                  <a:lnTo>
                    <a:pt x="206621" y="7071"/>
                  </a:lnTo>
                  <a:lnTo>
                    <a:pt x="185589" y="2291"/>
                  </a:lnTo>
                  <a:lnTo>
                    <a:pt x="163056" y="0"/>
                  </a:lnTo>
                  <a:lnTo>
                    <a:pt x="139892" y="137"/>
                  </a:lnTo>
                  <a:lnTo>
                    <a:pt x="116899" y="2691"/>
                  </a:lnTo>
                  <a:lnTo>
                    <a:pt x="94939" y="7883"/>
                  </a:lnTo>
                  <a:lnTo>
                    <a:pt x="74371" y="15588"/>
                  </a:lnTo>
                  <a:lnTo>
                    <a:pt x="55495" y="25757"/>
                  </a:lnTo>
                  <a:lnTo>
                    <a:pt x="38751" y="38589"/>
                  </a:lnTo>
                  <a:lnTo>
                    <a:pt x="24194" y="53925"/>
                  </a:lnTo>
                  <a:lnTo>
                    <a:pt x="12603" y="70997"/>
                  </a:lnTo>
                  <a:lnTo>
                    <a:pt x="5590" y="88657"/>
                  </a:lnTo>
                  <a:lnTo>
                    <a:pt x="3649" y="106172"/>
                  </a:lnTo>
                  <a:lnTo>
                    <a:pt x="6975" y="122556"/>
                  </a:lnTo>
                  <a:lnTo>
                    <a:pt x="16014" y="136430"/>
                  </a:lnTo>
                  <a:lnTo>
                    <a:pt x="30432" y="147300"/>
                  </a:lnTo>
                  <a:lnTo>
                    <a:pt x="49329" y="155744"/>
                  </a:lnTo>
                  <a:lnTo>
                    <a:pt x="71680" y="162953"/>
                  </a:lnTo>
                  <a:lnTo>
                    <a:pt x="96550" y="169768"/>
                  </a:lnTo>
                  <a:lnTo>
                    <a:pt x="122497" y="176947"/>
                  </a:lnTo>
                  <a:lnTo>
                    <a:pt x="147631" y="185307"/>
                  </a:lnTo>
                  <a:lnTo>
                    <a:pt x="170995" y="195155"/>
                  </a:lnTo>
                  <a:lnTo>
                    <a:pt x="192453" y="206404"/>
                  </a:lnTo>
                  <a:lnTo>
                    <a:pt x="212259" y="218799"/>
                  </a:lnTo>
                  <a:lnTo>
                    <a:pt x="230736" y="232078"/>
                  </a:lnTo>
                  <a:lnTo>
                    <a:pt x="247148" y="246358"/>
                  </a:lnTo>
                  <a:lnTo>
                    <a:pt x="259754" y="262130"/>
                  </a:lnTo>
                  <a:lnTo>
                    <a:pt x="267891" y="279516"/>
                  </a:lnTo>
                  <a:lnTo>
                    <a:pt x="271208" y="297633"/>
                  </a:lnTo>
                  <a:lnTo>
                    <a:pt x="269133" y="314848"/>
                  </a:lnTo>
                  <a:lnTo>
                    <a:pt x="261882" y="330294"/>
                  </a:lnTo>
                  <a:lnTo>
                    <a:pt x="249572" y="343514"/>
                  </a:lnTo>
                  <a:lnTo>
                    <a:pt x="231836" y="354087"/>
                  </a:lnTo>
                  <a:lnTo>
                    <a:pt x="209010" y="362073"/>
                  </a:lnTo>
                  <a:lnTo>
                    <a:pt x="182655" y="367509"/>
                  </a:lnTo>
                  <a:lnTo>
                    <a:pt x="155088" y="370211"/>
                  </a:lnTo>
                  <a:lnTo>
                    <a:pt x="127762" y="370338"/>
                  </a:lnTo>
                  <a:lnTo>
                    <a:pt x="101793" y="368242"/>
                  </a:lnTo>
                  <a:lnTo>
                    <a:pt x="75574" y="363841"/>
                  </a:lnTo>
                  <a:lnTo>
                    <a:pt x="44384" y="354312"/>
                  </a:lnTo>
                  <a:lnTo>
                    <a:pt x="0" y="334961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56684" y="2904739"/>
              <a:ext cx="53437" cy="736028"/>
            </a:xfrm>
            <a:custGeom>
              <a:avLst/>
              <a:gdLst/>
              <a:ahLst/>
              <a:cxnLst/>
              <a:rect l="0" t="0" r="0" b="0"/>
              <a:pathLst>
                <a:path w="53437" h="736028">
                  <a:moveTo>
                    <a:pt x="30435" y="0"/>
                  </a:moveTo>
                  <a:lnTo>
                    <a:pt x="24026" y="19667"/>
                  </a:lnTo>
                  <a:lnTo>
                    <a:pt x="17947" y="42097"/>
                  </a:lnTo>
                  <a:lnTo>
                    <a:pt x="11632" y="69578"/>
                  </a:lnTo>
                  <a:lnTo>
                    <a:pt x="5746" y="100938"/>
                  </a:lnTo>
                  <a:lnTo>
                    <a:pt x="1665" y="134030"/>
                  </a:lnTo>
                  <a:lnTo>
                    <a:pt x="0" y="167422"/>
                  </a:lnTo>
                  <a:lnTo>
                    <a:pt x="306" y="200484"/>
                  </a:lnTo>
                  <a:lnTo>
                    <a:pt x="1515" y="233039"/>
                  </a:lnTo>
                  <a:lnTo>
                    <a:pt x="2891" y="265141"/>
                  </a:lnTo>
                  <a:lnTo>
                    <a:pt x="4107" y="297949"/>
                  </a:lnTo>
                  <a:lnTo>
                    <a:pt x="5068" y="333573"/>
                  </a:lnTo>
                  <a:lnTo>
                    <a:pt x="5793" y="372923"/>
                  </a:lnTo>
                  <a:lnTo>
                    <a:pt x="6685" y="415136"/>
                  </a:lnTo>
                  <a:lnTo>
                    <a:pt x="8463" y="458249"/>
                  </a:lnTo>
                  <a:lnTo>
                    <a:pt x="11450" y="500981"/>
                  </a:lnTo>
                  <a:lnTo>
                    <a:pt x="15609" y="542148"/>
                  </a:lnTo>
                  <a:lnTo>
                    <a:pt x="20742" y="580366"/>
                  </a:lnTo>
                  <a:lnTo>
                    <a:pt x="26613" y="615165"/>
                  </a:lnTo>
                  <a:lnTo>
                    <a:pt x="32689" y="645883"/>
                  </a:lnTo>
                  <a:lnTo>
                    <a:pt x="38748" y="674247"/>
                  </a:lnTo>
                  <a:lnTo>
                    <a:pt x="45320" y="702751"/>
                  </a:lnTo>
                  <a:lnTo>
                    <a:pt x="53436" y="736027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50103" y="3111746"/>
              <a:ext cx="690026" cy="161007"/>
            </a:xfrm>
            <a:custGeom>
              <a:avLst/>
              <a:gdLst/>
              <a:ahLst/>
              <a:cxnLst/>
              <a:rect l="0" t="0" r="0" b="0"/>
              <a:pathLst>
                <a:path w="690026" h="161007">
                  <a:moveTo>
                    <a:pt x="690025" y="161006"/>
                  </a:moveTo>
                  <a:lnTo>
                    <a:pt x="670652" y="148188"/>
                  </a:lnTo>
                  <a:lnTo>
                    <a:pt x="651019" y="136032"/>
                  </a:lnTo>
                  <a:lnTo>
                    <a:pt x="629172" y="123373"/>
                  </a:lnTo>
                  <a:lnTo>
                    <a:pt x="604806" y="110466"/>
                  </a:lnTo>
                  <a:lnTo>
                    <a:pt x="577586" y="98054"/>
                  </a:lnTo>
                  <a:lnTo>
                    <a:pt x="547651" y="86531"/>
                  </a:lnTo>
                  <a:lnTo>
                    <a:pt x="516154" y="75934"/>
                  </a:lnTo>
                  <a:lnTo>
                    <a:pt x="484956" y="66133"/>
                  </a:lnTo>
                  <a:lnTo>
                    <a:pt x="455059" y="56955"/>
                  </a:lnTo>
                  <a:lnTo>
                    <a:pt x="425624" y="48236"/>
                  </a:lnTo>
                  <a:lnTo>
                    <a:pt x="394475" y="39845"/>
                  </a:lnTo>
                  <a:lnTo>
                    <a:pt x="360499" y="31695"/>
                  </a:lnTo>
                  <a:lnTo>
                    <a:pt x="324346" y="24072"/>
                  </a:lnTo>
                  <a:lnTo>
                    <a:pt x="287787" y="17596"/>
                  </a:lnTo>
                  <a:lnTo>
                    <a:pt x="251930" y="12516"/>
                  </a:lnTo>
                  <a:lnTo>
                    <a:pt x="216780" y="8735"/>
                  </a:lnTo>
                  <a:lnTo>
                    <a:pt x="181632" y="6017"/>
                  </a:lnTo>
                  <a:lnTo>
                    <a:pt x="146070" y="4107"/>
                  </a:lnTo>
                  <a:lnTo>
                    <a:pt x="111622" y="2783"/>
                  </a:lnTo>
                  <a:lnTo>
                    <a:pt x="78206" y="1733"/>
                  </a:lnTo>
                  <a:lnTo>
                    <a:pt x="42877" y="858"/>
                  </a:lnTo>
                  <a:lnTo>
                    <a:pt x="0" y="0"/>
                  </a:lnTo>
                </a:path>
              </a:pathLst>
            </a:custGeom>
            <a:ln w="832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57417" y="2709798"/>
            <a:ext cx="2022433" cy="1045973"/>
            <a:chOff x="4057417" y="2709798"/>
            <a:chExt cx="2022433" cy="1045973"/>
          </a:xfrm>
        </p:grpSpPr>
        <p:sp>
          <p:nvSpPr>
            <p:cNvPr id="50" name="Freeform 49"/>
            <p:cNvSpPr/>
            <p:nvPr/>
          </p:nvSpPr>
          <p:spPr>
            <a:xfrm>
              <a:off x="4209327" y="2709798"/>
              <a:ext cx="320621" cy="1044226"/>
            </a:xfrm>
            <a:custGeom>
              <a:avLst/>
              <a:gdLst/>
              <a:ahLst/>
              <a:cxnLst/>
              <a:rect l="0" t="0" r="0" b="0"/>
              <a:pathLst>
                <a:path w="320621" h="1044226">
                  <a:moveTo>
                    <a:pt x="18201" y="1044225"/>
                  </a:moveTo>
                  <a:lnTo>
                    <a:pt x="13054" y="1028304"/>
                  </a:lnTo>
                  <a:lnTo>
                    <a:pt x="9208" y="1012170"/>
                  </a:lnTo>
                  <a:lnTo>
                    <a:pt x="6338" y="994217"/>
                  </a:lnTo>
                  <a:lnTo>
                    <a:pt x="4529" y="974194"/>
                  </a:lnTo>
                  <a:lnTo>
                    <a:pt x="4170" y="951826"/>
                  </a:lnTo>
                  <a:lnTo>
                    <a:pt x="5338" y="927211"/>
                  </a:lnTo>
                  <a:lnTo>
                    <a:pt x="7562" y="900707"/>
                  </a:lnTo>
                  <a:lnTo>
                    <a:pt x="10011" y="872742"/>
                  </a:lnTo>
                  <a:lnTo>
                    <a:pt x="12182" y="843691"/>
                  </a:lnTo>
                  <a:lnTo>
                    <a:pt x="13909" y="813567"/>
                  </a:lnTo>
                  <a:lnTo>
                    <a:pt x="15201" y="782052"/>
                  </a:lnTo>
                  <a:lnTo>
                    <a:pt x="16125" y="749087"/>
                  </a:lnTo>
                  <a:lnTo>
                    <a:pt x="16470" y="715144"/>
                  </a:lnTo>
                  <a:lnTo>
                    <a:pt x="15761" y="681036"/>
                  </a:lnTo>
                  <a:lnTo>
                    <a:pt x="13829" y="647245"/>
                  </a:lnTo>
                  <a:lnTo>
                    <a:pt x="11075" y="613629"/>
                  </a:lnTo>
                  <a:lnTo>
                    <a:pt x="8258" y="579619"/>
                  </a:lnTo>
                  <a:lnTo>
                    <a:pt x="5837" y="544900"/>
                  </a:lnTo>
                  <a:lnTo>
                    <a:pt x="3939" y="509441"/>
                  </a:lnTo>
                  <a:lnTo>
                    <a:pt x="2532" y="473347"/>
                  </a:lnTo>
                  <a:lnTo>
                    <a:pt x="1523" y="436763"/>
                  </a:lnTo>
                  <a:lnTo>
                    <a:pt x="816" y="400113"/>
                  </a:lnTo>
                  <a:lnTo>
                    <a:pt x="327" y="364053"/>
                  </a:lnTo>
                  <a:lnTo>
                    <a:pt x="0" y="328895"/>
                  </a:lnTo>
                  <a:lnTo>
                    <a:pt x="84" y="294637"/>
                  </a:lnTo>
                  <a:lnTo>
                    <a:pt x="1094" y="261138"/>
                  </a:lnTo>
                  <a:lnTo>
                    <a:pt x="3249" y="228242"/>
                  </a:lnTo>
                  <a:lnTo>
                    <a:pt x="6767" y="196380"/>
                  </a:lnTo>
                  <a:lnTo>
                    <a:pt x="12007" y="166533"/>
                  </a:lnTo>
                  <a:lnTo>
                    <a:pt x="19003" y="139089"/>
                  </a:lnTo>
                  <a:lnTo>
                    <a:pt x="27809" y="114452"/>
                  </a:lnTo>
                  <a:lnTo>
                    <a:pt x="38655" y="93315"/>
                  </a:lnTo>
                  <a:lnTo>
                    <a:pt x="51469" y="75709"/>
                  </a:lnTo>
                  <a:lnTo>
                    <a:pt x="65945" y="61145"/>
                  </a:lnTo>
                  <a:lnTo>
                    <a:pt x="81713" y="48972"/>
                  </a:lnTo>
                  <a:lnTo>
                    <a:pt x="98434" y="38576"/>
                  </a:lnTo>
                  <a:lnTo>
                    <a:pt x="115836" y="29457"/>
                  </a:lnTo>
                  <a:lnTo>
                    <a:pt x="133715" y="21232"/>
                  </a:lnTo>
                  <a:lnTo>
                    <a:pt x="151924" y="13644"/>
                  </a:lnTo>
                  <a:lnTo>
                    <a:pt x="170359" y="7084"/>
                  </a:lnTo>
                  <a:lnTo>
                    <a:pt x="188946" y="2520"/>
                  </a:lnTo>
                  <a:lnTo>
                    <a:pt x="207629" y="314"/>
                  </a:lnTo>
                  <a:lnTo>
                    <a:pt x="226249" y="0"/>
                  </a:lnTo>
                  <a:lnTo>
                    <a:pt x="246744" y="563"/>
                  </a:lnTo>
                  <a:lnTo>
                    <a:pt x="274930" y="2053"/>
                  </a:lnTo>
                  <a:lnTo>
                    <a:pt x="320620" y="4657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57417" y="3319294"/>
              <a:ext cx="321322" cy="37804"/>
            </a:xfrm>
            <a:custGeom>
              <a:avLst/>
              <a:gdLst/>
              <a:ahLst/>
              <a:cxnLst/>
              <a:rect l="0" t="0" r="0" b="0"/>
              <a:pathLst>
                <a:path w="321322" h="37804">
                  <a:moveTo>
                    <a:pt x="321321" y="0"/>
                  </a:moveTo>
                  <a:lnTo>
                    <a:pt x="300132" y="5147"/>
                  </a:lnTo>
                  <a:lnTo>
                    <a:pt x="279004" y="8993"/>
                  </a:lnTo>
                  <a:lnTo>
                    <a:pt x="255863" y="11870"/>
                  </a:lnTo>
                  <a:lnTo>
                    <a:pt x="231002" y="13990"/>
                  </a:lnTo>
                  <a:lnTo>
                    <a:pt x="205280" y="15514"/>
                  </a:lnTo>
                  <a:lnTo>
                    <a:pt x="179304" y="16586"/>
                  </a:lnTo>
                  <a:lnTo>
                    <a:pt x="153363" y="17330"/>
                  </a:lnTo>
                  <a:lnTo>
                    <a:pt x="127555" y="17840"/>
                  </a:lnTo>
                  <a:lnTo>
                    <a:pt x="101925" y="18196"/>
                  </a:lnTo>
                  <a:lnTo>
                    <a:pt x="77541" y="18793"/>
                  </a:lnTo>
                  <a:lnTo>
                    <a:pt x="54110" y="20595"/>
                  </a:lnTo>
                  <a:lnTo>
                    <a:pt x="29571" y="25770"/>
                  </a:lnTo>
                  <a:lnTo>
                    <a:pt x="0" y="37803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23452" y="3384318"/>
              <a:ext cx="314410" cy="357453"/>
            </a:xfrm>
            <a:custGeom>
              <a:avLst/>
              <a:gdLst/>
              <a:ahLst/>
              <a:cxnLst/>
              <a:rect l="0" t="0" r="0" b="0"/>
              <a:pathLst>
                <a:path w="314410" h="357453">
                  <a:moveTo>
                    <a:pt x="163199" y="48384"/>
                  </a:moveTo>
                  <a:lnTo>
                    <a:pt x="157571" y="27917"/>
                  </a:lnTo>
                  <a:lnTo>
                    <a:pt x="149130" y="13685"/>
                  </a:lnTo>
                  <a:lnTo>
                    <a:pt x="136958" y="4518"/>
                  </a:lnTo>
                  <a:lnTo>
                    <a:pt x="122104" y="0"/>
                  </a:lnTo>
                  <a:lnTo>
                    <a:pt x="106273" y="392"/>
                  </a:lnTo>
                  <a:lnTo>
                    <a:pt x="90560" y="5389"/>
                  </a:lnTo>
                  <a:lnTo>
                    <a:pt x="75688" y="14216"/>
                  </a:lnTo>
                  <a:lnTo>
                    <a:pt x="62274" y="25999"/>
                  </a:lnTo>
                  <a:lnTo>
                    <a:pt x="50480" y="39964"/>
                  </a:lnTo>
                  <a:lnTo>
                    <a:pt x="40131" y="55780"/>
                  </a:lnTo>
                  <a:lnTo>
                    <a:pt x="30939" y="73533"/>
                  </a:lnTo>
                  <a:lnTo>
                    <a:pt x="22624" y="93118"/>
                  </a:lnTo>
                  <a:lnTo>
                    <a:pt x="15237" y="114242"/>
                  </a:lnTo>
                  <a:lnTo>
                    <a:pt x="9146" y="136557"/>
                  </a:lnTo>
                  <a:lnTo>
                    <a:pt x="4457" y="159751"/>
                  </a:lnTo>
                  <a:lnTo>
                    <a:pt x="1306" y="183572"/>
                  </a:lnTo>
                  <a:lnTo>
                    <a:pt x="0" y="207833"/>
                  </a:lnTo>
                  <a:lnTo>
                    <a:pt x="527" y="232390"/>
                  </a:lnTo>
                  <a:lnTo>
                    <a:pt x="2920" y="256851"/>
                  </a:lnTo>
                  <a:lnTo>
                    <a:pt x="7392" y="280601"/>
                  </a:lnTo>
                  <a:lnTo>
                    <a:pt x="13865" y="303326"/>
                  </a:lnTo>
                  <a:lnTo>
                    <a:pt x="22317" y="323880"/>
                  </a:lnTo>
                  <a:lnTo>
                    <a:pt x="32926" y="340217"/>
                  </a:lnTo>
                  <a:lnTo>
                    <a:pt x="45573" y="351568"/>
                  </a:lnTo>
                  <a:lnTo>
                    <a:pt x="59632" y="357452"/>
                  </a:lnTo>
                  <a:lnTo>
                    <a:pt x="74164" y="357071"/>
                  </a:lnTo>
                  <a:lnTo>
                    <a:pt x="88586" y="350627"/>
                  </a:lnTo>
                  <a:lnTo>
                    <a:pt x="102679" y="339063"/>
                  </a:lnTo>
                  <a:lnTo>
                    <a:pt x="116414" y="323520"/>
                  </a:lnTo>
                  <a:lnTo>
                    <a:pt x="129834" y="305040"/>
                  </a:lnTo>
                  <a:lnTo>
                    <a:pt x="142709" y="284457"/>
                  </a:lnTo>
                  <a:lnTo>
                    <a:pt x="154553" y="262404"/>
                  </a:lnTo>
                  <a:lnTo>
                    <a:pt x="165176" y="239334"/>
                  </a:lnTo>
                  <a:lnTo>
                    <a:pt x="174380" y="215570"/>
                  </a:lnTo>
                  <a:lnTo>
                    <a:pt x="181823" y="191336"/>
                  </a:lnTo>
                  <a:lnTo>
                    <a:pt x="187492" y="166783"/>
                  </a:lnTo>
                  <a:lnTo>
                    <a:pt x="191634" y="142015"/>
                  </a:lnTo>
                  <a:lnTo>
                    <a:pt x="194578" y="117105"/>
                  </a:lnTo>
                  <a:lnTo>
                    <a:pt x="196642" y="92265"/>
                  </a:lnTo>
                  <a:lnTo>
                    <a:pt x="198461" y="73433"/>
                  </a:lnTo>
                  <a:lnTo>
                    <a:pt x="200768" y="67542"/>
                  </a:lnTo>
                  <a:lnTo>
                    <a:pt x="203747" y="71537"/>
                  </a:lnTo>
                  <a:lnTo>
                    <a:pt x="207446" y="81866"/>
                  </a:lnTo>
                  <a:lnTo>
                    <a:pt x="211807" y="96586"/>
                  </a:lnTo>
                  <a:lnTo>
                    <a:pt x="216717" y="114462"/>
                  </a:lnTo>
                  <a:lnTo>
                    <a:pt x="222344" y="134301"/>
                  </a:lnTo>
                  <a:lnTo>
                    <a:pt x="229126" y="154883"/>
                  </a:lnTo>
                  <a:lnTo>
                    <a:pt x="237209" y="175477"/>
                  </a:lnTo>
                  <a:lnTo>
                    <a:pt x="246468" y="195504"/>
                  </a:lnTo>
                  <a:lnTo>
                    <a:pt x="256677" y="214349"/>
                  </a:lnTo>
                  <a:lnTo>
                    <a:pt x="267583" y="231799"/>
                  </a:lnTo>
                  <a:lnTo>
                    <a:pt x="278446" y="247433"/>
                  </a:lnTo>
                  <a:lnTo>
                    <a:pt x="289105" y="261991"/>
                  </a:lnTo>
                  <a:lnTo>
                    <a:pt x="300492" y="276750"/>
                  </a:lnTo>
                  <a:lnTo>
                    <a:pt x="314409" y="294100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18558" y="3362646"/>
              <a:ext cx="261089" cy="393125"/>
            </a:xfrm>
            <a:custGeom>
              <a:avLst/>
              <a:gdLst/>
              <a:ahLst/>
              <a:cxnLst/>
              <a:rect l="0" t="0" r="0" b="0"/>
              <a:pathLst>
                <a:path w="261089" h="393125">
                  <a:moveTo>
                    <a:pt x="259526" y="13352"/>
                  </a:moveTo>
                  <a:lnTo>
                    <a:pt x="243605" y="8206"/>
                  </a:lnTo>
                  <a:lnTo>
                    <a:pt x="227471" y="4360"/>
                  </a:lnTo>
                  <a:lnTo>
                    <a:pt x="209535" y="1499"/>
                  </a:lnTo>
                  <a:lnTo>
                    <a:pt x="190132" y="0"/>
                  </a:lnTo>
                  <a:lnTo>
                    <a:pt x="170092" y="804"/>
                  </a:lnTo>
                  <a:lnTo>
                    <a:pt x="149976" y="4231"/>
                  </a:lnTo>
                  <a:lnTo>
                    <a:pt x="130026" y="10041"/>
                  </a:lnTo>
                  <a:lnTo>
                    <a:pt x="110307" y="17777"/>
                  </a:lnTo>
                  <a:lnTo>
                    <a:pt x="90809" y="26975"/>
                  </a:lnTo>
                  <a:lnTo>
                    <a:pt x="71784" y="37528"/>
                  </a:lnTo>
                  <a:lnTo>
                    <a:pt x="53743" y="49680"/>
                  </a:lnTo>
                  <a:lnTo>
                    <a:pt x="36906" y="63436"/>
                  </a:lnTo>
                  <a:lnTo>
                    <a:pt x="22071" y="78574"/>
                  </a:lnTo>
                  <a:lnTo>
                    <a:pt x="10686" y="94800"/>
                  </a:lnTo>
                  <a:lnTo>
                    <a:pt x="3254" y="111817"/>
                  </a:lnTo>
                  <a:lnTo>
                    <a:pt x="0" y="128812"/>
                  </a:lnTo>
                  <a:lnTo>
                    <a:pt x="1338" y="144509"/>
                  </a:lnTo>
                  <a:lnTo>
                    <a:pt x="7028" y="158299"/>
                  </a:lnTo>
                  <a:lnTo>
                    <a:pt x="16351" y="169625"/>
                  </a:lnTo>
                  <a:lnTo>
                    <a:pt x="28482" y="177683"/>
                  </a:lnTo>
                  <a:lnTo>
                    <a:pt x="42679" y="182367"/>
                  </a:lnTo>
                  <a:lnTo>
                    <a:pt x="58348" y="184114"/>
                  </a:lnTo>
                  <a:lnTo>
                    <a:pt x="75050" y="183541"/>
                  </a:lnTo>
                  <a:lnTo>
                    <a:pt x="92460" y="181257"/>
                  </a:lnTo>
                  <a:lnTo>
                    <a:pt x="110357" y="178331"/>
                  </a:lnTo>
                  <a:lnTo>
                    <a:pt x="128583" y="176239"/>
                  </a:lnTo>
                  <a:lnTo>
                    <a:pt x="147032" y="175713"/>
                  </a:lnTo>
                  <a:lnTo>
                    <a:pt x="165630" y="176829"/>
                  </a:lnTo>
                  <a:lnTo>
                    <a:pt x="184328" y="179353"/>
                  </a:lnTo>
                  <a:lnTo>
                    <a:pt x="203069" y="183010"/>
                  </a:lnTo>
                  <a:lnTo>
                    <a:pt x="220948" y="188689"/>
                  </a:lnTo>
                  <a:lnTo>
                    <a:pt x="236298" y="198365"/>
                  </a:lnTo>
                  <a:lnTo>
                    <a:pt x="248393" y="212777"/>
                  </a:lnTo>
                  <a:lnTo>
                    <a:pt x="256814" y="230975"/>
                  </a:lnTo>
                  <a:lnTo>
                    <a:pt x="261002" y="251039"/>
                  </a:lnTo>
                  <a:lnTo>
                    <a:pt x="261088" y="271637"/>
                  </a:lnTo>
                  <a:lnTo>
                    <a:pt x="257708" y="291849"/>
                  </a:lnTo>
                  <a:lnTo>
                    <a:pt x="251639" y="310913"/>
                  </a:lnTo>
                  <a:lnTo>
                    <a:pt x="243574" y="328563"/>
                  </a:lnTo>
                  <a:lnTo>
                    <a:pt x="233786" y="344608"/>
                  </a:lnTo>
                  <a:lnTo>
                    <a:pt x="222150" y="358740"/>
                  </a:lnTo>
                  <a:lnTo>
                    <a:pt x="208741" y="370967"/>
                  </a:lnTo>
                  <a:lnTo>
                    <a:pt x="193835" y="380977"/>
                  </a:lnTo>
                  <a:lnTo>
                    <a:pt x="177765" y="388023"/>
                  </a:lnTo>
                  <a:lnTo>
                    <a:pt x="160843" y="391964"/>
                  </a:lnTo>
                  <a:lnTo>
                    <a:pt x="143440" y="393124"/>
                  </a:lnTo>
                  <a:lnTo>
                    <a:pt x="123907" y="391903"/>
                  </a:lnTo>
                  <a:lnTo>
                    <a:pt x="96521" y="386185"/>
                  </a:lnTo>
                  <a:lnTo>
                    <a:pt x="51612" y="372475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29293" y="2884566"/>
              <a:ext cx="18902" cy="793853"/>
            </a:xfrm>
            <a:custGeom>
              <a:avLst/>
              <a:gdLst/>
              <a:ahLst/>
              <a:cxnLst/>
              <a:rect l="0" t="0" r="0" b="0"/>
              <a:pathLst>
                <a:path w="18902" h="793853">
                  <a:moveTo>
                    <a:pt x="0" y="0"/>
                  </a:moveTo>
                  <a:lnTo>
                    <a:pt x="0" y="15563"/>
                  </a:lnTo>
                  <a:lnTo>
                    <a:pt x="0" y="37420"/>
                  </a:lnTo>
                  <a:lnTo>
                    <a:pt x="0" y="61709"/>
                  </a:lnTo>
                  <a:lnTo>
                    <a:pt x="0" y="86894"/>
                  </a:lnTo>
                  <a:lnTo>
                    <a:pt x="0" y="113555"/>
                  </a:lnTo>
                  <a:lnTo>
                    <a:pt x="0" y="143676"/>
                  </a:lnTo>
                  <a:lnTo>
                    <a:pt x="0" y="178077"/>
                  </a:lnTo>
                  <a:lnTo>
                    <a:pt x="0" y="215330"/>
                  </a:lnTo>
                  <a:lnTo>
                    <a:pt x="0" y="252503"/>
                  </a:lnTo>
                  <a:lnTo>
                    <a:pt x="0" y="287874"/>
                  </a:lnTo>
                  <a:lnTo>
                    <a:pt x="0" y="320992"/>
                  </a:lnTo>
                  <a:lnTo>
                    <a:pt x="0" y="352043"/>
                  </a:lnTo>
                  <a:lnTo>
                    <a:pt x="9" y="381419"/>
                  </a:lnTo>
                  <a:lnTo>
                    <a:pt x="318" y="409241"/>
                  </a:lnTo>
                  <a:lnTo>
                    <a:pt x="1483" y="435301"/>
                  </a:lnTo>
                  <a:lnTo>
                    <a:pt x="3725" y="459643"/>
                  </a:lnTo>
                  <a:lnTo>
                    <a:pt x="6691" y="482816"/>
                  </a:lnTo>
                  <a:lnTo>
                    <a:pt x="9650" y="505692"/>
                  </a:lnTo>
                  <a:lnTo>
                    <a:pt x="12168" y="528810"/>
                  </a:lnTo>
                  <a:lnTo>
                    <a:pt x="14130" y="552647"/>
                  </a:lnTo>
                  <a:lnTo>
                    <a:pt x="15581" y="577754"/>
                  </a:lnTo>
                  <a:lnTo>
                    <a:pt x="16618" y="604288"/>
                  </a:lnTo>
                  <a:lnTo>
                    <a:pt x="17345" y="631815"/>
                  </a:lnTo>
                  <a:lnTo>
                    <a:pt x="17847" y="659531"/>
                  </a:lnTo>
                  <a:lnTo>
                    <a:pt x="18191" y="686914"/>
                  </a:lnTo>
                  <a:lnTo>
                    <a:pt x="18423" y="712720"/>
                  </a:lnTo>
                  <a:lnTo>
                    <a:pt x="18607" y="737381"/>
                  </a:lnTo>
                  <a:lnTo>
                    <a:pt x="18757" y="763055"/>
                  </a:lnTo>
                  <a:lnTo>
                    <a:pt x="18901" y="793852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02478" y="3130282"/>
              <a:ext cx="453631" cy="18902"/>
            </a:xfrm>
            <a:custGeom>
              <a:avLst/>
              <a:gdLst/>
              <a:ahLst/>
              <a:cxnLst/>
              <a:rect l="0" t="0" r="0" b="0"/>
              <a:pathLst>
                <a:path w="453631" h="18902">
                  <a:moveTo>
                    <a:pt x="453630" y="18901"/>
                  </a:moveTo>
                  <a:lnTo>
                    <a:pt x="437588" y="13754"/>
                  </a:lnTo>
                  <a:lnTo>
                    <a:pt x="420306" y="9909"/>
                  </a:lnTo>
                  <a:lnTo>
                    <a:pt x="400042" y="7031"/>
                  </a:lnTo>
                  <a:lnTo>
                    <a:pt x="377301" y="4912"/>
                  </a:lnTo>
                  <a:lnTo>
                    <a:pt x="353102" y="3388"/>
                  </a:lnTo>
                  <a:lnTo>
                    <a:pt x="328191" y="2316"/>
                  </a:lnTo>
                  <a:lnTo>
                    <a:pt x="302682" y="1572"/>
                  </a:lnTo>
                  <a:lnTo>
                    <a:pt x="276220" y="1062"/>
                  </a:lnTo>
                  <a:lnTo>
                    <a:pt x="248656" y="714"/>
                  </a:lnTo>
                  <a:lnTo>
                    <a:pt x="220077" y="480"/>
                  </a:lnTo>
                  <a:lnTo>
                    <a:pt x="190674" y="321"/>
                  </a:lnTo>
                  <a:lnTo>
                    <a:pt x="160670" y="215"/>
                  </a:lnTo>
                  <a:lnTo>
                    <a:pt x="130906" y="143"/>
                  </a:lnTo>
                  <a:lnTo>
                    <a:pt x="99532" y="88"/>
                  </a:lnTo>
                  <a:lnTo>
                    <a:pt x="59780" y="43"/>
                  </a:lnTo>
                  <a:lnTo>
                    <a:pt x="0" y="0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72775" y="3319684"/>
              <a:ext cx="291247" cy="404763"/>
            </a:xfrm>
            <a:custGeom>
              <a:avLst/>
              <a:gdLst/>
              <a:ahLst/>
              <a:cxnLst/>
              <a:rect l="0" t="0" r="0" b="0"/>
              <a:pathLst>
                <a:path w="291247" h="404763">
                  <a:moveTo>
                    <a:pt x="26629" y="131919"/>
                  </a:moveTo>
                  <a:lnTo>
                    <a:pt x="42550" y="126773"/>
                  </a:lnTo>
                  <a:lnTo>
                    <a:pt x="58684" y="122927"/>
                  </a:lnTo>
                  <a:lnTo>
                    <a:pt x="76627" y="120049"/>
                  </a:lnTo>
                  <a:lnTo>
                    <a:pt x="96340" y="117929"/>
                  </a:lnTo>
                  <a:lnTo>
                    <a:pt x="117545" y="116406"/>
                  </a:lnTo>
                  <a:lnTo>
                    <a:pt x="139894" y="115317"/>
                  </a:lnTo>
                  <a:lnTo>
                    <a:pt x="162499" y="113952"/>
                  </a:lnTo>
                  <a:lnTo>
                    <a:pt x="184016" y="111115"/>
                  </a:lnTo>
                  <a:lnTo>
                    <a:pt x="203766" y="106252"/>
                  </a:lnTo>
                  <a:lnTo>
                    <a:pt x="220854" y="98841"/>
                  </a:lnTo>
                  <a:lnTo>
                    <a:pt x="233894" y="88109"/>
                  </a:lnTo>
                  <a:lnTo>
                    <a:pt x="242509" y="73991"/>
                  </a:lnTo>
                  <a:lnTo>
                    <a:pt x="246589" y="57818"/>
                  </a:lnTo>
                  <a:lnTo>
                    <a:pt x="245820" y="41871"/>
                  </a:lnTo>
                  <a:lnTo>
                    <a:pt x="240511" y="27455"/>
                  </a:lnTo>
                  <a:lnTo>
                    <a:pt x="231141" y="15476"/>
                  </a:lnTo>
                  <a:lnTo>
                    <a:pt x="218025" y="6862"/>
                  </a:lnTo>
                  <a:lnTo>
                    <a:pt x="201715" y="1755"/>
                  </a:lnTo>
                  <a:lnTo>
                    <a:pt x="183469" y="0"/>
                  </a:lnTo>
                  <a:lnTo>
                    <a:pt x="165027" y="1510"/>
                  </a:lnTo>
                  <a:lnTo>
                    <a:pt x="147375" y="5903"/>
                  </a:lnTo>
                  <a:lnTo>
                    <a:pt x="130507" y="12616"/>
                  </a:lnTo>
                  <a:lnTo>
                    <a:pt x="113805" y="21084"/>
                  </a:lnTo>
                  <a:lnTo>
                    <a:pt x="96856" y="30844"/>
                  </a:lnTo>
                  <a:lnTo>
                    <a:pt x="79811" y="42110"/>
                  </a:lnTo>
                  <a:lnTo>
                    <a:pt x="63230" y="55709"/>
                  </a:lnTo>
                  <a:lnTo>
                    <a:pt x="47429" y="71912"/>
                  </a:lnTo>
                  <a:lnTo>
                    <a:pt x="33012" y="90462"/>
                  </a:lnTo>
                  <a:lnTo>
                    <a:pt x="20967" y="110902"/>
                  </a:lnTo>
                  <a:lnTo>
                    <a:pt x="11620" y="132759"/>
                  </a:lnTo>
                  <a:lnTo>
                    <a:pt x="5013" y="155346"/>
                  </a:lnTo>
                  <a:lnTo>
                    <a:pt x="1222" y="177807"/>
                  </a:lnTo>
                  <a:lnTo>
                    <a:pt x="0" y="199688"/>
                  </a:lnTo>
                  <a:lnTo>
                    <a:pt x="879" y="220889"/>
                  </a:lnTo>
                  <a:lnTo>
                    <a:pt x="3361" y="241482"/>
                  </a:lnTo>
                  <a:lnTo>
                    <a:pt x="7022" y="261580"/>
                  </a:lnTo>
                  <a:lnTo>
                    <a:pt x="11819" y="281014"/>
                  </a:lnTo>
                  <a:lnTo>
                    <a:pt x="18050" y="299332"/>
                  </a:lnTo>
                  <a:lnTo>
                    <a:pt x="25766" y="316379"/>
                  </a:lnTo>
                  <a:lnTo>
                    <a:pt x="34780" y="332272"/>
                  </a:lnTo>
                  <a:lnTo>
                    <a:pt x="44826" y="347232"/>
                  </a:lnTo>
                  <a:lnTo>
                    <a:pt x="55657" y="361471"/>
                  </a:lnTo>
                  <a:lnTo>
                    <a:pt x="67649" y="374595"/>
                  </a:lnTo>
                  <a:lnTo>
                    <a:pt x="81736" y="385650"/>
                  </a:lnTo>
                  <a:lnTo>
                    <a:pt x="98258" y="394273"/>
                  </a:lnTo>
                  <a:lnTo>
                    <a:pt x="116718" y="400369"/>
                  </a:lnTo>
                  <a:lnTo>
                    <a:pt x="136142" y="403801"/>
                  </a:lnTo>
                  <a:lnTo>
                    <a:pt x="155846" y="404762"/>
                  </a:lnTo>
                  <a:lnTo>
                    <a:pt x="175223" y="403095"/>
                  </a:lnTo>
                  <a:lnTo>
                    <a:pt x="193605" y="398172"/>
                  </a:lnTo>
                  <a:lnTo>
                    <a:pt x="210740" y="389957"/>
                  </a:lnTo>
                  <a:lnTo>
                    <a:pt x="226514" y="379384"/>
                  </a:lnTo>
                  <a:lnTo>
                    <a:pt x="242515" y="366811"/>
                  </a:lnTo>
                  <a:lnTo>
                    <a:pt x="262150" y="349128"/>
                  </a:lnTo>
                  <a:lnTo>
                    <a:pt x="291246" y="320931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58527" y="3319294"/>
              <a:ext cx="321323" cy="411162"/>
            </a:xfrm>
            <a:custGeom>
              <a:avLst/>
              <a:gdLst/>
              <a:ahLst/>
              <a:cxnLst/>
              <a:rect l="0" t="0" r="0" b="0"/>
              <a:pathLst>
                <a:path w="321323" h="411162">
                  <a:moveTo>
                    <a:pt x="0" y="207914"/>
                  </a:moveTo>
                  <a:lnTo>
                    <a:pt x="5268" y="223834"/>
                  </a:lnTo>
                  <a:lnTo>
                    <a:pt x="10262" y="239968"/>
                  </a:lnTo>
                  <a:lnTo>
                    <a:pt x="15460" y="257912"/>
                  </a:lnTo>
                  <a:lnTo>
                    <a:pt x="20608" y="277625"/>
                  </a:lnTo>
                  <a:lnTo>
                    <a:pt x="25126" y="298829"/>
                  </a:lnTo>
                  <a:lnTo>
                    <a:pt x="28744" y="321187"/>
                  </a:lnTo>
                  <a:lnTo>
                    <a:pt x="31769" y="344103"/>
                  </a:lnTo>
                  <a:lnTo>
                    <a:pt x="34898" y="366782"/>
                  </a:lnTo>
                  <a:lnTo>
                    <a:pt x="38502" y="388685"/>
                  </a:lnTo>
                  <a:lnTo>
                    <a:pt x="41508" y="405424"/>
                  </a:lnTo>
                  <a:lnTo>
                    <a:pt x="42236" y="411161"/>
                  </a:lnTo>
                  <a:lnTo>
                    <a:pt x="40774" y="406897"/>
                  </a:lnTo>
                  <a:lnTo>
                    <a:pt x="37710" y="395493"/>
                  </a:lnTo>
                  <a:lnTo>
                    <a:pt x="33558" y="379040"/>
                  </a:lnTo>
                  <a:lnTo>
                    <a:pt x="28682" y="358626"/>
                  </a:lnTo>
                  <a:lnTo>
                    <a:pt x="23344" y="335110"/>
                  </a:lnTo>
                  <a:lnTo>
                    <a:pt x="18291" y="309841"/>
                  </a:lnTo>
                  <a:lnTo>
                    <a:pt x="14736" y="284558"/>
                  </a:lnTo>
                  <a:lnTo>
                    <a:pt x="13221" y="260226"/>
                  </a:lnTo>
                  <a:lnTo>
                    <a:pt x="13969" y="237095"/>
                  </a:lnTo>
                  <a:lnTo>
                    <a:pt x="17201" y="215067"/>
                  </a:lnTo>
                  <a:lnTo>
                    <a:pt x="22778" y="193938"/>
                  </a:lnTo>
                  <a:lnTo>
                    <a:pt x="30599" y="173781"/>
                  </a:lnTo>
                  <a:lnTo>
                    <a:pt x="40767" y="154963"/>
                  </a:lnTo>
                  <a:lnTo>
                    <a:pt x="53129" y="137581"/>
                  </a:lnTo>
                  <a:lnTo>
                    <a:pt x="67605" y="121765"/>
                  </a:lnTo>
                  <a:lnTo>
                    <a:pt x="84325" y="107812"/>
                  </a:lnTo>
                  <a:lnTo>
                    <a:pt x="103153" y="95693"/>
                  </a:lnTo>
                  <a:lnTo>
                    <a:pt x="123738" y="84845"/>
                  </a:lnTo>
                  <a:lnTo>
                    <a:pt x="145677" y="74372"/>
                  </a:lnTo>
                  <a:lnTo>
                    <a:pt x="168604" y="63735"/>
                  </a:lnTo>
                  <a:lnTo>
                    <a:pt x="191939" y="53026"/>
                  </a:lnTo>
                  <a:lnTo>
                    <a:pt x="214917" y="42784"/>
                  </a:lnTo>
                  <a:lnTo>
                    <a:pt x="237127" y="33307"/>
                  </a:lnTo>
                  <a:lnTo>
                    <a:pt x="257708" y="24878"/>
                  </a:lnTo>
                  <a:lnTo>
                    <a:pt x="277208" y="17071"/>
                  </a:lnTo>
                  <a:lnTo>
                    <a:pt x="297333" y="9203"/>
                  </a:lnTo>
                  <a:lnTo>
                    <a:pt x="321322" y="0"/>
                  </a:lnTo>
                </a:path>
              </a:pathLst>
            </a:custGeom>
            <a:ln w="6839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857926" y="2709798"/>
            <a:ext cx="2688484" cy="1045973"/>
            <a:chOff x="6857926" y="2709798"/>
            <a:chExt cx="2688484" cy="1045973"/>
          </a:xfrm>
        </p:grpSpPr>
        <p:sp>
          <p:nvSpPr>
            <p:cNvPr id="59" name="Freeform 58"/>
            <p:cNvSpPr/>
            <p:nvPr/>
          </p:nvSpPr>
          <p:spPr>
            <a:xfrm>
              <a:off x="7109444" y="2709798"/>
              <a:ext cx="267639" cy="990349"/>
            </a:xfrm>
            <a:custGeom>
              <a:avLst/>
              <a:gdLst/>
              <a:ahLst/>
              <a:cxnLst/>
              <a:rect l="0" t="0" r="0" b="0"/>
              <a:pathLst>
                <a:path w="267639" h="990349">
                  <a:moveTo>
                    <a:pt x="63684" y="990348"/>
                  </a:moveTo>
                  <a:lnTo>
                    <a:pt x="58635" y="974730"/>
                  </a:lnTo>
                  <a:lnTo>
                    <a:pt x="54862" y="958904"/>
                  </a:lnTo>
                  <a:lnTo>
                    <a:pt x="52041" y="941301"/>
                  </a:lnTo>
                  <a:lnTo>
                    <a:pt x="49960" y="921965"/>
                  </a:lnTo>
                  <a:lnTo>
                    <a:pt x="48467" y="901164"/>
                  </a:lnTo>
                  <a:lnTo>
                    <a:pt x="47406" y="879224"/>
                  </a:lnTo>
                  <a:lnTo>
                    <a:pt x="46371" y="856440"/>
                  </a:lnTo>
                  <a:lnTo>
                    <a:pt x="44730" y="833052"/>
                  </a:lnTo>
                  <a:lnTo>
                    <a:pt x="42190" y="809239"/>
                  </a:lnTo>
                  <a:lnTo>
                    <a:pt x="39049" y="785134"/>
                  </a:lnTo>
                  <a:lnTo>
                    <a:pt x="35991" y="760827"/>
                  </a:lnTo>
                  <a:lnTo>
                    <a:pt x="33416" y="736377"/>
                  </a:lnTo>
                  <a:lnTo>
                    <a:pt x="31421" y="711538"/>
                  </a:lnTo>
                  <a:lnTo>
                    <a:pt x="29951" y="685801"/>
                  </a:lnTo>
                  <a:lnTo>
                    <a:pt x="28894" y="658973"/>
                  </a:lnTo>
                  <a:lnTo>
                    <a:pt x="27856" y="631701"/>
                  </a:lnTo>
                  <a:lnTo>
                    <a:pt x="26209" y="605256"/>
                  </a:lnTo>
                  <a:lnTo>
                    <a:pt x="23666" y="580279"/>
                  </a:lnTo>
                  <a:lnTo>
                    <a:pt x="20518" y="556256"/>
                  </a:lnTo>
                  <a:lnTo>
                    <a:pt x="17458" y="531883"/>
                  </a:lnTo>
                  <a:lnTo>
                    <a:pt x="14882" y="506415"/>
                  </a:lnTo>
                  <a:lnTo>
                    <a:pt x="12885" y="479695"/>
                  </a:lnTo>
                  <a:lnTo>
                    <a:pt x="11413" y="451862"/>
                  </a:lnTo>
                  <a:lnTo>
                    <a:pt x="10357" y="423147"/>
                  </a:lnTo>
                  <a:lnTo>
                    <a:pt x="9316" y="393772"/>
                  </a:lnTo>
                  <a:lnTo>
                    <a:pt x="7668" y="363922"/>
                  </a:lnTo>
                  <a:lnTo>
                    <a:pt x="5133" y="333738"/>
                  </a:lnTo>
                  <a:lnTo>
                    <a:pt x="2289" y="303323"/>
                  </a:lnTo>
                  <a:lnTo>
                    <a:pt x="370" y="272750"/>
                  </a:lnTo>
                  <a:lnTo>
                    <a:pt x="0" y="242085"/>
                  </a:lnTo>
                  <a:lnTo>
                    <a:pt x="1219" y="211940"/>
                  </a:lnTo>
                  <a:lnTo>
                    <a:pt x="3793" y="183421"/>
                  </a:lnTo>
                  <a:lnTo>
                    <a:pt x="7429" y="157000"/>
                  </a:lnTo>
                  <a:lnTo>
                    <a:pt x="12138" y="132572"/>
                  </a:lnTo>
                  <a:lnTo>
                    <a:pt x="18238" y="109788"/>
                  </a:lnTo>
                  <a:lnTo>
                    <a:pt x="25804" y="88276"/>
                  </a:lnTo>
                  <a:lnTo>
                    <a:pt x="34942" y="68275"/>
                  </a:lnTo>
                  <a:lnTo>
                    <a:pt x="45928" y="50600"/>
                  </a:lnTo>
                  <a:lnTo>
                    <a:pt x="58753" y="35517"/>
                  </a:lnTo>
                  <a:lnTo>
                    <a:pt x="73725" y="23057"/>
                  </a:lnTo>
                  <a:lnTo>
                    <a:pt x="91586" y="13307"/>
                  </a:lnTo>
                  <a:lnTo>
                    <a:pt x="112460" y="6049"/>
                  </a:lnTo>
                  <a:lnTo>
                    <a:pt x="135402" y="1412"/>
                  </a:lnTo>
                  <a:lnTo>
                    <a:pt x="158780" y="0"/>
                  </a:lnTo>
                  <a:lnTo>
                    <a:pt x="181582" y="1836"/>
                  </a:lnTo>
                  <a:lnTo>
                    <a:pt x="202689" y="5929"/>
                  </a:lnTo>
                  <a:lnTo>
                    <a:pt x="222651" y="10974"/>
                  </a:lnTo>
                  <a:lnTo>
                    <a:pt x="243201" y="17415"/>
                  </a:lnTo>
                  <a:lnTo>
                    <a:pt x="267638" y="26203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57926" y="3273697"/>
              <a:ext cx="426450" cy="37084"/>
            </a:xfrm>
            <a:custGeom>
              <a:avLst/>
              <a:gdLst/>
              <a:ahLst/>
              <a:cxnLst/>
              <a:rect l="0" t="0" r="0" b="0"/>
              <a:pathLst>
                <a:path w="426450" h="37084">
                  <a:moveTo>
                    <a:pt x="426449" y="0"/>
                  </a:moveTo>
                  <a:lnTo>
                    <a:pt x="405664" y="0"/>
                  </a:lnTo>
                  <a:lnTo>
                    <a:pt x="384938" y="0"/>
                  </a:lnTo>
                  <a:lnTo>
                    <a:pt x="362239" y="8"/>
                  </a:lnTo>
                  <a:lnTo>
                    <a:pt x="337853" y="312"/>
                  </a:lnTo>
                  <a:lnTo>
                    <a:pt x="312618" y="1454"/>
                  </a:lnTo>
                  <a:lnTo>
                    <a:pt x="287137" y="3652"/>
                  </a:lnTo>
                  <a:lnTo>
                    <a:pt x="261689" y="6564"/>
                  </a:lnTo>
                  <a:lnTo>
                    <a:pt x="236372" y="9466"/>
                  </a:lnTo>
                  <a:lnTo>
                    <a:pt x="211199" y="11945"/>
                  </a:lnTo>
                  <a:lnTo>
                    <a:pt x="186148" y="14174"/>
                  </a:lnTo>
                  <a:lnTo>
                    <a:pt x="161195" y="16739"/>
                  </a:lnTo>
                  <a:lnTo>
                    <a:pt x="136327" y="19956"/>
                  </a:lnTo>
                  <a:lnTo>
                    <a:pt x="111916" y="23596"/>
                  </a:lnTo>
                  <a:lnTo>
                    <a:pt x="85936" y="27383"/>
                  </a:lnTo>
                  <a:lnTo>
                    <a:pt x="52167" y="31657"/>
                  </a:lnTo>
                  <a:lnTo>
                    <a:pt x="0" y="37083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91179" y="3330628"/>
              <a:ext cx="326939" cy="372765"/>
            </a:xfrm>
            <a:custGeom>
              <a:avLst/>
              <a:gdLst/>
              <a:ahLst/>
              <a:cxnLst/>
              <a:rect l="0" t="0" r="0" b="0"/>
              <a:pathLst>
                <a:path w="326939" h="372765">
                  <a:moveTo>
                    <a:pt x="160067" y="202647"/>
                  </a:moveTo>
                  <a:lnTo>
                    <a:pt x="165117" y="176931"/>
                  </a:lnTo>
                  <a:lnTo>
                    <a:pt x="168890" y="153560"/>
                  </a:lnTo>
                  <a:lnTo>
                    <a:pt x="171695" y="130321"/>
                  </a:lnTo>
                  <a:lnTo>
                    <a:pt x="173166" y="107130"/>
                  </a:lnTo>
                  <a:lnTo>
                    <a:pt x="172378" y="84483"/>
                  </a:lnTo>
                  <a:lnTo>
                    <a:pt x="169001" y="62668"/>
                  </a:lnTo>
                  <a:lnTo>
                    <a:pt x="162690" y="42553"/>
                  </a:lnTo>
                  <a:lnTo>
                    <a:pt x="152819" y="25633"/>
                  </a:lnTo>
                  <a:lnTo>
                    <a:pt x="139407" y="12462"/>
                  </a:lnTo>
                  <a:lnTo>
                    <a:pt x="123537" y="3592"/>
                  </a:lnTo>
                  <a:lnTo>
                    <a:pt x="106953" y="0"/>
                  </a:lnTo>
                  <a:lnTo>
                    <a:pt x="90733" y="1706"/>
                  </a:lnTo>
                  <a:lnTo>
                    <a:pt x="75553" y="8252"/>
                  </a:lnTo>
                  <a:lnTo>
                    <a:pt x="61979" y="19198"/>
                  </a:lnTo>
                  <a:lnTo>
                    <a:pt x="50117" y="33863"/>
                  </a:lnTo>
                  <a:lnTo>
                    <a:pt x="39765" y="51731"/>
                  </a:lnTo>
                  <a:lnTo>
                    <a:pt x="30611" y="72600"/>
                  </a:lnTo>
                  <a:lnTo>
                    <a:pt x="22360" y="96079"/>
                  </a:lnTo>
                  <a:lnTo>
                    <a:pt x="15051" y="121361"/>
                  </a:lnTo>
                  <a:lnTo>
                    <a:pt x="9035" y="147393"/>
                  </a:lnTo>
                  <a:lnTo>
                    <a:pt x="4407" y="173518"/>
                  </a:lnTo>
                  <a:lnTo>
                    <a:pt x="1297" y="199744"/>
                  </a:lnTo>
                  <a:lnTo>
                    <a:pt x="0" y="226545"/>
                  </a:lnTo>
                  <a:lnTo>
                    <a:pt x="511" y="254143"/>
                  </a:lnTo>
                  <a:lnTo>
                    <a:pt x="2852" y="281662"/>
                  </a:lnTo>
                  <a:lnTo>
                    <a:pt x="7235" y="307349"/>
                  </a:lnTo>
                  <a:lnTo>
                    <a:pt x="13582" y="330335"/>
                  </a:lnTo>
                  <a:lnTo>
                    <a:pt x="21873" y="349497"/>
                  </a:lnTo>
                  <a:lnTo>
                    <a:pt x="32279" y="363098"/>
                  </a:lnTo>
                  <a:lnTo>
                    <a:pt x="44684" y="370722"/>
                  </a:lnTo>
                  <a:lnTo>
                    <a:pt x="58473" y="372764"/>
                  </a:lnTo>
                  <a:lnTo>
                    <a:pt x="72728" y="369758"/>
                  </a:lnTo>
                  <a:lnTo>
                    <a:pt x="86868" y="362524"/>
                  </a:lnTo>
                  <a:lnTo>
                    <a:pt x="100386" y="351708"/>
                  </a:lnTo>
                  <a:lnTo>
                    <a:pt x="112719" y="337621"/>
                  </a:lnTo>
                  <a:lnTo>
                    <a:pt x="123683" y="320723"/>
                  </a:lnTo>
                  <a:lnTo>
                    <a:pt x="133405" y="301593"/>
                  </a:lnTo>
                  <a:lnTo>
                    <a:pt x="142121" y="280787"/>
                  </a:lnTo>
                  <a:lnTo>
                    <a:pt x="150063" y="258778"/>
                  </a:lnTo>
                  <a:lnTo>
                    <a:pt x="156862" y="236210"/>
                  </a:lnTo>
                  <a:lnTo>
                    <a:pt x="161598" y="213886"/>
                  </a:lnTo>
                  <a:lnTo>
                    <a:pt x="163975" y="192338"/>
                  </a:lnTo>
                  <a:lnTo>
                    <a:pt x="165584" y="175862"/>
                  </a:lnTo>
                  <a:lnTo>
                    <a:pt x="168402" y="169893"/>
                  </a:lnTo>
                  <a:lnTo>
                    <a:pt x="172161" y="172909"/>
                  </a:lnTo>
                  <a:lnTo>
                    <a:pt x="176570" y="181864"/>
                  </a:lnTo>
                  <a:lnTo>
                    <a:pt x="181474" y="194476"/>
                  </a:lnTo>
                  <a:lnTo>
                    <a:pt x="186751" y="209312"/>
                  </a:lnTo>
                  <a:lnTo>
                    <a:pt x="192312" y="225499"/>
                  </a:lnTo>
                  <a:lnTo>
                    <a:pt x="198365" y="242234"/>
                  </a:lnTo>
                  <a:lnTo>
                    <a:pt x="205392" y="258665"/>
                  </a:lnTo>
                  <a:lnTo>
                    <a:pt x="213588" y="274361"/>
                  </a:lnTo>
                  <a:lnTo>
                    <a:pt x="223155" y="288969"/>
                  </a:lnTo>
                  <a:lnTo>
                    <a:pt x="234430" y="302053"/>
                  </a:lnTo>
                  <a:lnTo>
                    <a:pt x="247418" y="313522"/>
                  </a:lnTo>
                  <a:lnTo>
                    <a:pt x="261411" y="323316"/>
                  </a:lnTo>
                  <a:lnTo>
                    <a:pt x="276714" y="332193"/>
                  </a:lnTo>
                  <a:lnTo>
                    <a:pt x="296640" y="340936"/>
                  </a:lnTo>
                  <a:lnTo>
                    <a:pt x="326938" y="350977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91400" y="3358289"/>
              <a:ext cx="259000" cy="369886"/>
            </a:xfrm>
            <a:custGeom>
              <a:avLst/>
              <a:gdLst/>
              <a:ahLst/>
              <a:cxnLst/>
              <a:rect l="0" t="0" r="0" b="0"/>
              <a:pathLst>
                <a:path w="259000" h="369886">
                  <a:moveTo>
                    <a:pt x="223378" y="8115"/>
                  </a:moveTo>
                  <a:lnTo>
                    <a:pt x="207878" y="3185"/>
                  </a:lnTo>
                  <a:lnTo>
                    <a:pt x="193179" y="539"/>
                  </a:lnTo>
                  <a:lnTo>
                    <a:pt x="177853" y="0"/>
                  </a:lnTo>
                  <a:lnTo>
                    <a:pt x="161485" y="1196"/>
                  </a:lnTo>
                  <a:lnTo>
                    <a:pt x="143622" y="3780"/>
                  </a:lnTo>
                  <a:lnTo>
                    <a:pt x="124188" y="7433"/>
                  </a:lnTo>
                  <a:lnTo>
                    <a:pt x="103946" y="12156"/>
                  </a:lnTo>
                  <a:lnTo>
                    <a:pt x="84270" y="18269"/>
                  </a:lnTo>
                  <a:lnTo>
                    <a:pt x="65897" y="25842"/>
                  </a:lnTo>
                  <a:lnTo>
                    <a:pt x="49242" y="34984"/>
                  </a:lnTo>
                  <a:lnTo>
                    <a:pt x="34660" y="45974"/>
                  </a:lnTo>
                  <a:lnTo>
                    <a:pt x="22132" y="58786"/>
                  </a:lnTo>
                  <a:lnTo>
                    <a:pt x="11926" y="73151"/>
                  </a:lnTo>
                  <a:lnTo>
                    <a:pt x="4748" y="88729"/>
                  </a:lnTo>
                  <a:lnTo>
                    <a:pt x="712" y="105191"/>
                  </a:lnTo>
                  <a:lnTo>
                    <a:pt x="0" y="121704"/>
                  </a:lnTo>
                  <a:lnTo>
                    <a:pt x="3121" y="136994"/>
                  </a:lnTo>
                  <a:lnTo>
                    <a:pt x="9983" y="150465"/>
                  </a:lnTo>
                  <a:lnTo>
                    <a:pt x="20023" y="162134"/>
                  </a:lnTo>
                  <a:lnTo>
                    <a:pt x="32535" y="172289"/>
                  </a:lnTo>
                  <a:lnTo>
                    <a:pt x="46879" y="181275"/>
                  </a:lnTo>
                  <a:lnTo>
                    <a:pt x="62536" y="189405"/>
                  </a:lnTo>
                  <a:lnTo>
                    <a:pt x="79109" y="196922"/>
                  </a:lnTo>
                  <a:lnTo>
                    <a:pt x="96316" y="204021"/>
                  </a:lnTo>
                  <a:lnTo>
                    <a:pt x="113958" y="211121"/>
                  </a:lnTo>
                  <a:lnTo>
                    <a:pt x="131895" y="218859"/>
                  </a:lnTo>
                  <a:lnTo>
                    <a:pt x="150031" y="227517"/>
                  </a:lnTo>
                  <a:lnTo>
                    <a:pt x="168301" y="236796"/>
                  </a:lnTo>
                  <a:lnTo>
                    <a:pt x="186660" y="246004"/>
                  </a:lnTo>
                  <a:lnTo>
                    <a:pt x="205055" y="254763"/>
                  </a:lnTo>
                  <a:lnTo>
                    <a:pt x="222604" y="263836"/>
                  </a:lnTo>
                  <a:lnTo>
                    <a:pt x="237666" y="274903"/>
                  </a:lnTo>
                  <a:lnTo>
                    <a:pt x="249518" y="288723"/>
                  </a:lnTo>
                  <a:lnTo>
                    <a:pt x="257173" y="304365"/>
                  </a:lnTo>
                  <a:lnTo>
                    <a:pt x="258999" y="319756"/>
                  </a:lnTo>
                  <a:lnTo>
                    <a:pt x="254670" y="333684"/>
                  </a:lnTo>
                  <a:lnTo>
                    <a:pt x="244927" y="345567"/>
                  </a:lnTo>
                  <a:lnTo>
                    <a:pt x="230883" y="355032"/>
                  </a:lnTo>
                  <a:lnTo>
                    <a:pt x="213618" y="362157"/>
                  </a:lnTo>
                  <a:lnTo>
                    <a:pt x="193738" y="367029"/>
                  </a:lnTo>
                  <a:lnTo>
                    <a:pt x="171388" y="369548"/>
                  </a:lnTo>
                  <a:lnTo>
                    <a:pt x="146868" y="369885"/>
                  </a:lnTo>
                  <a:lnTo>
                    <a:pt x="121254" y="368355"/>
                  </a:lnTo>
                  <a:lnTo>
                    <a:pt x="93405" y="364934"/>
                  </a:lnTo>
                  <a:lnTo>
                    <a:pt x="56944" y="357356"/>
                  </a:lnTo>
                  <a:lnTo>
                    <a:pt x="883" y="341857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00191" y="2865790"/>
              <a:ext cx="37083" cy="889981"/>
            </a:xfrm>
            <a:custGeom>
              <a:avLst/>
              <a:gdLst/>
              <a:ahLst/>
              <a:cxnLst/>
              <a:rect l="0" t="0" r="0" b="0"/>
              <a:pathLst>
                <a:path w="37083" h="889981">
                  <a:moveTo>
                    <a:pt x="37082" y="0"/>
                  </a:moveTo>
                  <a:lnTo>
                    <a:pt x="32033" y="25832"/>
                  </a:lnTo>
                  <a:lnTo>
                    <a:pt x="28261" y="50330"/>
                  </a:lnTo>
                  <a:lnTo>
                    <a:pt x="25438" y="75855"/>
                  </a:lnTo>
                  <a:lnTo>
                    <a:pt x="23359" y="102320"/>
                  </a:lnTo>
                  <a:lnTo>
                    <a:pt x="21865" y="129047"/>
                  </a:lnTo>
                  <a:lnTo>
                    <a:pt x="20814" y="155581"/>
                  </a:lnTo>
                  <a:lnTo>
                    <a:pt x="20082" y="181758"/>
                  </a:lnTo>
                  <a:lnTo>
                    <a:pt x="19582" y="207575"/>
                  </a:lnTo>
                  <a:lnTo>
                    <a:pt x="19242" y="233089"/>
                  </a:lnTo>
                  <a:lnTo>
                    <a:pt x="19011" y="258370"/>
                  </a:lnTo>
                  <a:lnTo>
                    <a:pt x="18856" y="283479"/>
                  </a:lnTo>
                  <a:lnTo>
                    <a:pt x="18752" y="308467"/>
                  </a:lnTo>
                  <a:lnTo>
                    <a:pt x="18681" y="333369"/>
                  </a:lnTo>
                  <a:lnTo>
                    <a:pt x="18635" y="358214"/>
                  </a:lnTo>
                  <a:lnTo>
                    <a:pt x="18604" y="383017"/>
                  </a:lnTo>
                  <a:lnTo>
                    <a:pt x="18583" y="407795"/>
                  </a:lnTo>
                  <a:lnTo>
                    <a:pt x="18568" y="432554"/>
                  </a:lnTo>
                  <a:lnTo>
                    <a:pt x="18559" y="457324"/>
                  </a:lnTo>
                  <a:lnTo>
                    <a:pt x="18552" y="482976"/>
                  </a:lnTo>
                  <a:lnTo>
                    <a:pt x="18549" y="511134"/>
                  </a:lnTo>
                  <a:lnTo>
                    <a:pt x="18546" y="542468"/>
                  </a:lnTo>
                  <a:lnTo>
                    <a:pt x="18545" y="576230"/>
                  </a:lnTo>
                  <a:lnTo>
                    <a:pt x="18543" y="610805"/>
                  </a:lnTo>
                  <a:lnTo>
                    <a:pt x="18535" y="645131"/>
                  </a:lnTo>
                  <a:lnTo>
                    <a:pt x="18229" y="678234"/>
                  </a:lnTo>
                  <a:lnTo>
                    <a:pt x="17087" y="708985"/>
                  </a:lnTo>
                  <a:lnTo>
                    <a:pt x="14888" y="737026"/>
                  </a:lnTo>
                  <a:lnTo>
                    <a:pt x="11962" y="762829"/>
                  </a:lnTo>
                  <a:lnTo>
                    <a:pt x="8745" y="790437"/>
                  </a:lnTo>
                  <a:lnTo>
                    <a:pt x="4951" y="828185"/>
                  </a:lnTo>
                  <a:lnTo>
                    <a:pt x="0" y="889980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59154" y="3185769"/>
              <a:ext cx="500615" cy="69388"/>
            </a:xfrm>
            <a:custGeom>
              <a:avLst/>
              <a:gdLst/>
              <a:ahLst/>
              <a:cxnLst/>
              <a:rect l="0" t="0" r="0" b="0"/>
              <a:pathLst>
                <a:path w="500615" h="69388">
                  <a:moveTo>
                    <a:pt x="500614" y="13763"/>
                  </a:moveTo>
                  <a:lnTo>
                    <a:pt x="474900" y="8714"/>
                  </a:lnTo>
                  <a:lnTo>
                    <a:pt x="451529" y="4943"/>
                  </a:lnTo>
                  <a:lnTo>
                    <a:pt x="428290" y="2128"/>
                  </a:lnTo>
                  <a:lnTo>
                    <a:pt x="405098" y="353"/>
                  </a:lnTo>
                  <a:lnTo>
                    <a:pt x="382451" y="0"/>
                  </a:lnTo>
                  <a:lnTo>
                    <a:pt x="360589" y="1155"/>
                  </a:lnTo>
                  <a:lnTo>
                    <a:pt x="338648" y="3640"/>
                  </a:lnTo>
                  <a:lnTo>
                    <a:pt x="314875" y="7184"/>
                  </a:lnTo>
                  <a:lnTo>
                    <a:pt x="288447" y="11521"/>
                  </a:lnTo>
                  <a:lnTo>
                    <a:pt x="259679" y="16430"/>
                  </a:lnTo>
                  <a:lnTo>
                    <a:pt x="229538" y="21741"/>
                  </a:lnTo>
                  <a:lnTo>
                    <a:pt x="198774" y="27332"/>
                  </a:lnTo>
                  <a:lnTo>
                    <a:pt x="168358" y="33115"/>
                  </a:lnTo>
                  <a:lnTo>
                    <a:pt x="139554" y="39028"/>
                  </a:lnTo>
                  <a:lnTo>
                    <a:pt x="112908" y="45021"/>
                  </a:lnTo>
                  <a:lnTo>
                    <a:pt x="88772" y="50798"/>
                  </a:lnTo>
                  <a:lnTo>
                    <a:pt x="65101" y="56383"/>
                  </a:lnTo>
                  <a:lnTo>
                    <a:pt x="37846" y="62267"/>
                  </a:lnTo>
                  <a:lnTo>
                    <a:pt x="0" y="69387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93513" y="3305523"/>
              <a:ext cx="325833" cy="385448"/>
            </a:xfrm>
            <a:custGeom>
              <a:avLst/>
              <a:gdLst/>
              <a:ahLst/>
              <a:cxnLst/>
              <a:rect l="0" t="0" r="0" b="0"/>
              <a:pathLst>
                <a:path w="325833" h="385448">
                  <a:moveTo>
                    <a:pt x="10631" y="172128"/>
                  </a:moveTo>
                  <a:lnTo>
                    <a:pt x="31297" y="166961"/>
                  </a:lnTo>
                  <a:lnTo>
                    <a:pt x="50897" y="162062"/>
                  </a:lnTo>
                  <a:lnTo>
                    <a:pt x="71314" y="156956"/>
                  </a:lnTo>
                  <a:lnTo>
                    <a:pt x="92427" y="151602"/>
                  </a:lnTo>
                  <a:lnTo>
                    <a:pt x="113580" y="146027"/>
                  </a:lnTo>
                  <a:lnTo>
                    <a:pt x="134357" y="140271"/>
                  </a:lnTo>
                  <a:lnTo>
                    <a:pt x="154350" y="134088"/>
                  </a:lnTo>
                  <a:lnTo>
                    <a:pt x="173053" y="126975"/>
                  </a:lnTo>
                  <a:lnTo>
                    <a:pt x="190314" y="118721"/>
                  </a:lnTo>
                  <a:lnTo>
                    <a:pt x="205989" y="109118"/>
                  </a:lnTo>
                  <a:lnTo>
                    <a:pt x="219799" y="97817"/>
                  </a:lnTo>
                  <a:lnTo>
                    <a:pt x="231743" y="84804"/>
                  </a:lnTo>
                  <a:lnTo>
                    <a:pt x="241226" y="70603"/>
                  </a:lnTo>
                  <a:lnTo>
                    <a:pt x="246974" y="56072"/>
                  </a:lnTo>
                  <a:lnTo>
                    <a:pt x="248601" y="41755"/>
                  </a:lnTo>
                  <a:lnTo>
                    <a:pt x="245961" y="28415"/>
                  </a:lnTo>
                  <a:lnTo>
                    <a:pt x="238702" y="17142"/>
                  </a:lnTo>
                  <a:lnTo>
                    <a:pt x="227099" y="8346"/>
                  </a:lnTo>
                  <a:lnTo>
                    <a:pt x="211879" y="2412"/>
                  </a:lnTo>
                  <a:lnTo>
                    <a:pt x="193869" y="0"/>
                  </a:lnTo>
                  <a:lnTo>
                    <a:pt x="173825" y="1117"/>
                  </a:lnTo>
                  <a:lnTo>
                    <a:pt x="152914" y="5267"/>
                  </a:lnTo>
                  <a:lnTo>
                    <a:pt x="132657" y="11795"/>
                  </a:lnTo>
                  <a:lnTo>
                    <a:pt x="113824" y="20089"/>
                  </a:lnTo>
                  <a:lnTo>
                    <a:pt x="96527" y="29650"/>
                  </a:lnTo>
                  <a:lnTo>
                    <a:pt x="80562" y="40103"/>
                  </a:lnTo>
                  <a:lnTo>
                    <a:pt x="65650" y="51185"/>
                  </a:lnTo>
                  <a:lnTo>
                    <a:pt x="51814" y="63282"/>
                  </a:lnTo>
                  <a:lnTo>
                    <a:pt x="39369" y="77339"/>
                  </a:lnTo>
                  <a:lnTo>
                    <a:pt x="28385" y="93719"/>
                  </a:lnTo>
                  <a:lnTo>
                    <a:pt x="18980" y="112246"/>
                  </a:lnTo>
                  <a:lnTo>
                    <a:pt x="11423" y="132520"/>
                  </a:lnTo>
                  <a:lnTo>
                    <a:pt x="5698" y="154116"/>
                  </a:lnTo>
                  <a:lnTo>
                    <a:pt x="1824" y="176678"/>
                  </a:lnTo>
                  <a:lnTo>
                    <a:pt x="0" y="199920"/>
                  </a:lnTo>
                  <a:lnTo>
                    <a:pt x="150" y="223629"/>
                  </a:lnTo>
                  <a:lnTo>
                    <a:pt x="2247" y="247367"/>
                  </a:lnTo>
                  <a:lnTo>
                    <a:pt x="6464" y="270489"/>
                  </a:lnTo>
                  <a:lnTo>
                    <a:pt x="12699" y="292680"/>
                  </a:lnTo>
                  <a:lnTo>
                    <a:pt x="20915" y="313372"/>
                  </a:lnTo>
                  <a:lnTo>
                    <a:pt x="31272" y="331629"/>
                  </a:lnTo>
                  <a:lnTo>
                    <a:pt x="43661" y="347158"/>
                  </a:lnTo>
                  <a:lnTo>
                    <a:pt x="58036" y="359945"/>
                  </a:lnTo>
                  <a:lnTo>
                    <a:pt x="74560" y="369928"/>
                  </a:lnTo>
                  <a:lnTo>
                    <a:pt x="93103" y="377358"/>
                  </a:lnTo>
                  <a:lnTo>
                    <a:pt x="113047" y="382411"/>
                  </a:lnTo>
                  <a:lnTo>
                    <a:pt x="133464" y="385040"/>
                  </a:lnTo>
                  <a:lnTo>
                    <a:pt x="153779" y="385447"/>
                  </a:lnTo>
                  <a:lnTo>
                    <a:pt x="173777" y="384023"/>
                  </a:lnTo>
                  <a:lnTo>
                    <a:pt x="193424" y="381196"/>
                  </a:lnTo>
                  <a:lnTo>
                    <a:pt x="212763" y="377343"/>
                  </a:lnTo>
                  <a:lnTo>
                    <a:pt x="231739" y="372690"/>
                  </a:lnTo>
                  <a:lnTo>
                    <a:pt x="252413" y="366685"/>
                  </a:lnTo>
                  <a:lnTo>
                    <a:pt x="280539" y="356840"/>
                  </a:lnTo>
                  <a:lnTo>
                    <a:pt x="325832" y="339000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15833" y="3255156"/>
              <a:ext cx="300198" cy="407909"/>
            </a:xfrm>
            <a:custGeom>
              <a:avLst/>
              <a:gdLst/>
              <a:ahLst/>
              <a:cxnLst/>
              <a:rect l="0" t="0" r="0" b="0"/>
              <a:pathLst>
                <a:path w="300198" h="407909">
                  <a:moveTo>
                    <a:pt x="237256" y="0"/>
                  </a:moveTo>
                  <a:lnTo>
                    <a:pt x="221638" y="5167"/>
                  </a:lnTo>
                  <a:lnTo>
                    <a:pt x="205811" y="10066"/>
                  </a:lnTo>
                  <a:lnTo>
                    <a:pt x="188218" y="15172"/>
                  </a:lnTo>
                  <a:lnTo>
                    <a:pt x="169185" y="20526"/>
                  </a:lnTo>
                  <a:lnTo>
                    <a:pt x="149527" y="26101"/>
                  </a:lnTo>
                  <a:lnTo>
                    <a:pt x="129800" y="31856"/>
                  </a:lnTo>
                  <a:lnTo>
                    <a:pt x="110536" y="38039"/>
                  </a:lnTo>
                  <a:lnTo>
                    <a:pt x="92334" y="45153"/>
                  </a:lnTo>
                  <a:lnTo>
                    <a:pt x="75404" y="53406"/>
                  </a:lnTo>
                  <a:lnTo>
                    <a:pt x="59654" y="63009"/>
                  </a:lnTo>
                  <a:lnTo>
                    <a:pt x="44860" y="74310"/>
                  </a:lnTo>
                  <a:lnTo>
                    <a:pt x="30814" y="87332"/>
                  </a:lnTo>
                  <a:lnTo>
                    <a:pt x="18186" y="101837"/>
                  </a:lnTo>
                  <a:lnTo>
                    <a:pt x="8442" y="117510"/>
                  </a:lnTo>
                  <a:lnTo>
                    <a:pt x="2176" y="134026"/>
                  </a:lnTo>
                  <a:lnTo>
                    <a:pt x="0" y="150276"/>
                  </a:lnTo>
                  <a:lnTo>
                    <a:pt x="2947" y="164451"/>
                  </a:lnTo>
                  <a:lnTo>
                    <a:pt x="11063" y="175743"/>
                  </a:lnTo>
                  <a:lnTo>
                    <a:pt x="23349" y="184514"/>
                  </a:lnTo>
                  <a:lnTo>
                    <a:pt x="38306" y="191775"/>
                  </a:lnTo>
                  <a:lnTo>
                    <a:pt x="54813" y="198289"/>
                  </a:lnTo>
                  <a:lnTo>
                    <a:pt x="72484" y="204192"/>
                  </a:lnTo>
                  <a:lnTo>
                    <a:pt x="91479" y="209148"/>
                  </a:lnTo>
                  <a:lnTo>
                    <a:pt x="111797" y="213030"/>
                  </a:lnTo>
                  <a:lnTo>
                    <a:pt x="132694" y="216509"/>
                  </a:lnTo>
                  <a:lnTo>
                    <a:pt x="152838" y="220852"/>
                  </a:lnTo>
                  <a:lnTo>
                    <a:pt x="171552" y="226705"/>
                  </a:lnTo>
                  <a:lnTo>
                    <a:pt x="189045" y="233831"/>
                  </a:lnTo>
                  <a:lnTo>
                    <a:pt x="206069" y="241461"/>
                  </a:lnTo>
                  <a:lnTo>
                    <a:pt x="223123" y="249082"/>
                  </a:lnTo>
                  <a:lnTo>
                    <a:pt x="240131" y="256764"/>
                  </a:lnTo>
                  <a:lnTo>
                    <a:pt x="256588" y="265008"/>
                  </a:lnTo>
                  <a:lnTo>
                    <a:pt x="272202" y="274078"/>
                  </a:lnTo>
                  <a:lnTo>
                    <a:pt x="285821" y="284259"/>
                  </a:lnTo>
                  <a:lnTo>
                    <a:pt x="295411" y="295960"/>
                  </a:lnTo>
                  <a:lnTo>
                    <a:pt x="300197" y="309239"/>
                  </a:lnTo>
                  <a:lnTo>
                    <a:pt x="299970" y="323324"/>
                  </a:lnTo>
                  <a:lnTo>
                    <a:pt x="294475" y="336838"/>
                  </a:lnTo>
                  <a:lnTo>
                    <a:pt x="284124" y="349049"/>
                  </a:lnTo>
                  <a:lnTo>
                    <a:pt x="269775" y="359840"/>
                  </a:lnTo>
                  <a:lnTo>
                    <a:pt x="252367" y="369391"/>
                  </a:lnTo>
                  <a:lnTo>
                    <a:pt x="232716" y="377958"/>
                  </a:lnTo>
                  <a:lnTo>
                    <a:pt x="211473" y="385503"/>
                  </a:lnTo>
                  <a:lnTo>
                    <a:pt x="189118" y="391690"/>
                  </a:lnTo>
                  <a:lnTo>
                    <a:pt x="166024" y="396447"/>
                  </a:lnTo>
                  <a:lnTo>
                    <a:pt x="143160" y="399951"/>
                  </a:lnTo>
                  <a:lnTo>
                    <a:pt x="119699" y="402830"/>
                  </a:lnTo>
                  <a:lnTo>
                    <a:pt x="91619" y="405338"/>
                  </a:lnTo>
                  <a:lnTo>
                    <a:pt x="51843" y="407908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68290" y="2977037"/>
              <a:ext cx="55625" cy="760192"/>
            </a:xfrm>
            <a:custGeom>
              <a:avLst/>
              <a:gdLst/>
              <a:ahLst/>
              <a:cxnLst/>
              <a:rect l="0" t="0" r="0" b="0"/>
              <a:pathLst>
                <a:path w="55625" h="760192">
                  <a:moveTo>
                    <a:pt x="55624" y="0"/>
                  </a:moveTo>
                  <a:lnTo>
                    <a:pt x="50457" y="20903"/>
                  </a:lnTo>
                  <a:lnTo>
                    <a:pt x="45558" y="42756"/>
                  </a:lnTo>
                  <a:lnTo>
                    <a:pt x="40460" y="67732"/>
                  </a:lnTo>
                  <a:lnTo>
                    <a:pt x="35410" y="95090"/>
                  </a:lnTo>
                  <a:lnTo>
                    <a:pt x="30979" y="123260"/>
                  </a:lnTo>
                  <a:lnTo>
                    <a:pt x="27430" y="151254"/>
                  </a:lnTo>
                  <a:lnTo>
                    <a:pt x="24461" y="179549"/>
                  </a:lnTo>
                  <a:lnTo>
                    <a:pt x="21391" y="209718"/>
                  </a:lnTo>
                  <a:lnTo>
                    <a:pt x="17839" y="242508"/>
                  </a:lnTo>
                  <a:lnTo>
                    <a:pt x="14289" y="277005"/>
                  </a:lnTo>
                  <a:lnTo>
                    <a:pt x="11879" y="311159"/>
                  </a:lnTo>
                  <a:lnTo>
                    <a:pt x="11160" y="343782"/>
                  </a:lnTo>
                  <a:lnTo>
                    <a:pt x="11543" y="374313"/>
                  </a:lnTo>
                  <a:lnTo>
                    <a:pt x="11679" y="402391"/>
                  </a:lnTo>
                  <a:lnTo>
                    <a:pt x="10797" y="428124"/>
                  </a:lnTo>
                  <a:lnTo>
                    <a:pt x="9006" y="452179"/>
                  </a:lnTo>
                  <a:lnTo>
                    <a:pt x="6974" y="475544"/>
                  </a:lnTo>
                  <a:lnTo>
                    <a:pt x="5145" y="498869"/>
                  </a:lnTo>
                  <a:lnTo>
                    <a:pt x="3676" y="522991"/>
                  </a:lnTo>
                  <a:lnTo>
                    <a:pt x="2574" y="549057"/>
                  </a:lnTo>
                  <a:lnTo>
                    <a:pt x="1776" y="577475"/>
                  </a:lnTo>
                  <a:lnTo>
                    <a:pt x="1214" y="607487"/>
                  </a:lnTo>
                  <a:lnTo>
                    <a:pt x="762" y="641001"/>
                  </a:lnTo>
                  <a:lnTo>
                    <a:pt x="380" y="686872"/>
                  </a:lnTo>
                  <a:lnTo>
                    <a:pt x="0" y="760191"/>
                  </a:lnTo>
                </a:path>
              </a:pathLst>
            </a:custGeom>
            <a:ln w="6709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41840" y="3143908"/>
              <a:ext cx="704570" cy="185414"/>
            </a:xfrm>
            <a:custGeom>
              <a:avLst/>
              <a:gdLst/>
              <a:ahLst/>
              <a:cxnLst/>
              <a:rect l="0" t="0" r="0" b="0"/>
              <a:pathLst>
                <a:path w="704570" h="185414">
                  <a:moveTo>
                    <a:pt x="704569" y="185413"/>
                  </a:moveTo>
                  <a:lnTo>
                    <a:pt x="683903" y="175080"/>
                  </a:lnTo>
                  <a:lnTo>
                    <a:pt x="664303" y="165281"/>
                  </a:lnTo>
                  <a:lnTo>
                    <a:pt x="643886" y="155076"/>
                  </a:lnTo>
                  <a:lnTo>
                    <a:pt x="622774" y="144671"/>
                  </a:lnTo>
                  <a:lnTo>
                    <a:pt x="601622" y="134665"/>
                  </a:lnTo>
                  <a:lnTo>
                    <a:pt x="580836" y="125377"/>
                  </a:lnTo>
                  <a:lnTo>
                    <a:pt x="560538" y="116835"/>
                  </a:lnTo>
                  <a:lnTo>
                    <a:pt x="540693" y="108935"/>
                  </a:lnTo>
                  <a:lnTo>
                    <a:pt x="521208" y="101536"/>
                  </a:lnTo>
                  <a:lnTo>
                    <a:pt x="501708" y="94507"/>
                  </a:lnTo>
                  <a:lnTo>
                    <a:pt x="481572" y="87744"/>
                  </a:lnTo>
                  <a:lnTo>
                    <a:pt x="460489" y="81165"/>
                  </a:lnTo>
                  <a:lnTo>
                    <a:pt x="437609" y="74716"/>
                  </a:lnTo>
                  <a:lnTo>
                    <a:pt x="411456" y="68355"/>
                  </a:lnTo>
                  <a:lnTo>
                    <a:pt x="381546" y="62052"/>
                  </a:lnTo>
                  <a:lnTo>
                    <a:pt x="349069" y="55790"/>
                  </a:lnTo>
                  <a:lnTo>
                    <a:pt x="316311" y="49555"/>
                  </a:lnTo>
                  <a:lnTo>
                    <a:pt x="284637" y="43337"/>
                  </a:lnTo>
                  <a:lnTo>
                    <a:pt x="254448" y="37132"/>
                  </a:lnTo>
                  <a:lnTo>
                    <a:pt x="225665" y="30936"/>
                  </a:lnTo>
                  <a:lnTo>
                    <a:pt x="198021" y="24752"/>
                  </a:lnTo>
                  <a:lnTo>
                    <a:pt x="170949" y="18869"/>
                  </a:lnTo>
                  <a:lnTo>
                    <a:pt x="143671" y="13825"/>
                  </a:lnTo>
                  <a:lnTo>
                    <a:pt x="115815" y="9848"/>
                  </a:lnTo>
                  <a:lnTo>
                    <a:pt x="88640" y="6874"/>
                  </a:lnTo>
                  <a:lnTo>
                    <a:pt x="62190" y="4411"/>
                  </a:lnTo>
                  <a:lnTo>
                    <a:pt x="34134" y="2243"/>
                  </a:lnTo>
                  <a:lnTo>
                    <a:pt x="0" y="0"/>
                  </a:lnTo>
                </a:path>
              </a:pathLst>
            </a:custGeom>
            <a:ln w="670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57420" y="3857370"/>
            <a:ext cx="2155357" cy="1046101"/>
            <a:chOff x="857420" y="3857370"/>
            <a:chExt cx="2155357" cy="1046101"/>
          </a:xfrm>
        </p:grpSpPr>
        <p:sp>
          <p:nvSpPr>
            <p:cNvPr id="70" name="Freeform 69"/>
            <p:cNvSpPr/>
            <p:nvPr/>
          </p:nvSpPr>
          <p:spPr>
            <a:xfrm>
              <a:off x="857420" y="4098834"/>
              <a:ext cx="464232" cy="786476"/>
            </a:xfrm>
            <a:custGeom>
              <a:avLst/>
              <a:gdLst/>
              <a:ahLst/>
              <a:cxnLst/>
              <a:rect l="0" t="0" r="0" b="0"/>
              <a:pathLst>
                <a:path w="464232" h="786476">
                  <a:moveTo>
                    <a:pt x="0" y="189607"/>
                  </a:moveTo>
                  <a:lnTo>
                    <a:pt x="0" y="216909"/>
                  </a:lnTo>
                  <a:lnTo>
                    <a:pt x="0" y="255255"/>
                  </a:lnTo>
                  <a:lnTo>
                    <a:pt x="0" y="297868"/>
                  </a:lnTo>
                  <a:lnTo>
                    <a:pt x="15" y="341991"/>
                  </a:lnTo>
                  <a:lnTo>
                    <a:pt x="559" y="386586"/>
                  </a:lnTo>
                  <a:lnTo>
                    <a:pt x="2601" y="431261"/>
                  </a:lnTo>
                  <a:lnTo>
                    <a:pt x="6548" y="475869"/>
                  </a:lnTo>
                  <a:lnTo>
                    <a:pt x="12298" y="519859"/>
                  </a:lnTo>
                  <a:lnTo>
                    <a:pt x="19530" y="562267"/>
                  </a:lnTo>
                  <a:lnTo>
                    <a:pt x="27815" y="602394"/>
                  </a:lnTo>
                  <a:lnTo>
                    <a:pt x="34009" y="629576"/>
                  </a:lnTo>
                  <a:lnTo>
                    <a:pt x="34613" y="633080"/>
                  </a:lnTo>
                  <a:lnTo>
                    <a:pt x="30952" y="621020"/>
                  </a:lnTo>
                  <a:lnTo>
                    <a:pt x="25120" y="599766"/>
                  </a:lnTo>
                  <a:lnTo>
                    <a:pt x="19100" y="572085"/>
                  </a:lnTo>
                  <a:lnTo>
                    <a:pt x="13926" y="539615"/>
                  </a:lnTo>
                  <a:lnTo>
                    <a:pt x="9878" y="503616"/>
                  </a:lnTo>
                  <a:lnTo>
                    <a:pt x="6879" y="465072"/>
                  </a:lnTo>
                  <a:lnTo>
                    <a:pt x="4731" y="424736"/>
                  </a:lnTo>
                  <a:lnTo>
                    <a:pt x="3226" y="383158"/>
                  </a:lnTo>
                  <a:lnTo>
                    <a:pt x="2185" y="340723"/>
                  </a:lnTo>
                  <a:lnTo>
                    <a:pt x="1503" y="297724"/>
                  </a:lnTo>
                  <a:lnTo>
                    <a:pt x="2109" y="254859"/>
                  </a:lnTo>
                  <a:lnTo>
                    <a:pt x="5867" y="213229"/>
                  </a:lnTo>
                  <a:lnTo>
                    <a:pt x="13541" y="173339"/>
                  </a:lnTo>
                  <a:lnTo>
                    <a:pt x="24892" y="135660"/>
                  </a:lnTo>
                  <a:lnTo>
                    <a:pt x="39259" y="100884"/>
                  </a:lnTo>
                  <a:lnTo>
                    <a:pt x="55952" y="69133"/>
                  </a:lnTo>
                  <a:lnTo>
                    <a:pt x="75379" y="41567"/>
                  </a:lnTo>
                  <a:lnTo>
                    <a:pt x="98988" y="20538"/>
                  </a:lnTo>
                  <a:lnTo>
                    <a:pt x="127205" y="6764"/>
                  </a:lnTo>
                  <a:lnTo>
                    <a:pt x="158535" y="22"/>
                  </a:lnTo>
                  <a:lnTo>
                    <a:pt x="190225" y="0"/>
                  </a:lnTo>
                  <a:lnTo>
                    <a:pt x="220616" y="5828"/>
                  </a:lnTo>
                  <a:lnTo>
                    <a:pt x="248702" y="16832"/>
                  </a:lnTo>
                  <a:lnTo>
                    <a:pt x="273614" y="32822"/>
                  </a:lnTo>
                  <a:lnTo>
                    <a:pt x="295254" y="53257"/>
                  </a:lnTo>
                  <a:lnTo>
                    <a:pt x="314053" y="77806"/>
                  </a:lnTo>
                  <a:lnTo>
                    <a:pt x="330616" y="106572"/>
                  </a:lnTo>
                  <a:lnTo>
                    <a:pt x="345513" y="139225"/>
                  </a:lnTo>
                  <a:lnTo>
                    <a:pt x="359213" y="175083"/>
                  </a:lnTo>
                  <a:lnTo>
                    <a:pt x="372072" y="213401"/>
                  </a:lnTo>
                  <a:lnTo>
                    <a:pt x="384351" y="253523"/>
                  </a:lnTo>
                  <a:lnTo>
                    <a:pt x="396230" y="294929"/>
                  </a:lnTo>
                  <a:lnTo>
                    <a:pt x="407839" y="337232"/>
                  </a:lnTo>
                  <a:lnTo>
                    <a:pt x="419251" y="380151"/>
                  </a:lnTo>
                  <a:lnTo>
                    <a:pt x="430010" y="423493"/>
                  </a:lnTo>
                  <a:lnTo>
                    <a:pt x="439188" y="467121"/>
                  </a:lnTo>
                  <a:lnTo>
                    <a:pt x="446406" y="510925"/>
                  </a:lnTo>
                  <a:lnTo>
                    <a:pt x="451796" y="554756"/>
                  </a:lnTo>
                  <a:lnTo>
                    <a:pt x="456257" y="603696"/>
                  </a:lnTo>
                  <a:lnTo>
                    <a:pt x="460178" y="672607"/>
                  </a:lnTo>
                  <a:lnTo>
                    <a:pt x="464231" y="786475"/>
                  </a:lnTo>
                </a:path>
              </a:pathLst>
            </a:custGeom>
            <a:ln w="11999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87970" y="4130394"/>
              <a:ext cx="1061099" cy="773077"/>
            </a:xfrm>
            <a:custGeom>
              <a:avLst/>
              <a:gdLst/>
              <a:ahLst/>
              <a:cxnLst/>
              <a:rect l="0" t="0" r="0" b="0"/>
              <a:pathLst>
                <a:path w="1061099" h="773077">
                  <a:moveTo>
                    <a:pt x="0" y="390162"/>
                  </a:moveTo>
                  <a:lnTo>
                    <a:pt x="27719" y="380922"/>
                  </a:lnTo>
                  <a:lnTo>
                    <a:pt x="54008" y="372160"/>
                  </a:lnTo>
                  <a:lnTo>
                    <a:pt x="81404" y="363027"/>
                  </a:lnTo>
                  <a:lnTo>
                    <a:pt x="110130" y="353452"/>
                  </a:lnTo>
                  <a:lnTo>
                    <a:pt x="140035" y="343484"/>
                  </a:lnTo>
                  <a:lnTo>
                    <a:pt x="170860" y="333192"/>
                  </a:lnTo>
                  <a:lnTo>
                    <a:pt x="201855" y="322134"/>
                  </a:lnTo>
                  <a:lnTo>
                    <a:pt x="231855" y="309410"/>
                  </a:lnTo>
                  <a:lnTo>
                    <a:pt x="260291" y="294651"/>
                  </a:lnTo>
                  <a:lnTo>
                    <a:pt x="286639" y="277475"/>
                  </a:lnTo>
                  <a:lnTo>
                    <a:pt x="310174" y="257264"/>
                  </a:lnTo>
                  <a:lnTo>
                    <a:pt x="330757" y="233978"/>
                  </a:lnTo>
                  <a:lnTo>
                    <a:pt x="347729" y="208036"/>
                  </a:lnTo>
                  <a:lnTo>
                    <a:pt x="359689" y="180008"/>
                  </a:lnTo>
                  <a:lnTo>
                    <a:pt x="366303" y="150440"/>
                  </a:lnTo>
                  <a:lnTo>
                    <a:pt x="367171" y="120290"/>
                  </a:lnTo>
                  <a:lnTo>
                    <a:pt x="361314" y="90854"/>
                  </a:lnTo>
                  <a:lnTo>
                    <a:pt x="348854" y="62825"/>
                  </a:lnTo>
                  <a:lnTo>
                    <a:pt x="330777" y="37817"/>
                  </a:lnTo>
                  <a:lnTo>
                    <a:pt x="308314" y="18535"/>
                  </a:lnTo>
                  <a:lnTo>
                    <a:pt x="282618" y="5944"/>
                  </a:lnTo>
                  <a:lnTo>
                    <a:pt x="255127" y="0"/>
                  </a:lnTo>
                  <a:lnTo>
                    <a:pt x="227503" y="513"/>
                  </a:lnTo>
                  <a:lnTo>
                    <a:pt x="200672" y="6701"/>
                  </a:lnTo>
                  <a:lnTo>
                    <a:pt x="175403" y="17944"/>
                  </a:lnTo>
                  <a:lnTo>
                    <a:pt x="152593" y="34095"/>
                  </a:lnTo>
                  <a:lnTo>
                    <a:pt x="132466" y="54626"/>
                  </a:lnTo>
                  <a:lnTo>
                    <a:pt x="114730" y="78702"/>
                  </a:lnTo>
                  <a:lnTo>
                    <a:pt x="98904" y="105475"/>
                  </a:lnTo>
                  <a:lnTo>
                    <a:pt x="84511" y="134214"/>
                  </a:lnTo>
                  <a:lnTo>
                    <a:pt x="71154" y="164343"/>
                  </a:lnTo>
                  <a:lnTo>
                    <a:pt x="58526" y="195443"/>
                  </a:lnTo>
                  <a:lnTo>
                    <a:pt x="46419" y="227224"/>
                  </a:lnTo>
                  <a:lnTo>
                    <a:pt x="35188" y="259990"/>
                  </a:lnTo>
                  <a:lnTo>
                    <a:pt x="25691" y="294560"/>
                  </a:lnTo>
                  <a:lnTo>
                    <a:pt x="18273" y="331230"/>
                  </a:lnTo>
                  <a:lnTo>
                    <a:pt x="13295" y="369311"/>
                  </a:lnTo>
                  <a:lnTo>
                    <a:pt x="11371" y="407472"/>
                  </a:lnTo>
                  <a:lnTo>
                    <a:pt x="12546" y="444923"/>
                  </a:lnTo>
                  <a:lnTo>
                    <a:pt x="16913" y="481439"/>
                  </a:lnTo>
                  <a:lnTo>
                    <a:pt x="24868" y="517087"/>
                  </a:lnTo>
                  <a:lnTo>
                    <a:pt x="36284" y="552015"/>
                  </a:lnTo>
                  <a:lnTo>
                    <a:pt x="50619" y="585882"/>
                  </a:lnTo>
                  <a:lnTo>
                    <a:pt x="67221" y="617862"/>
                  </a:lnTo>
                  <a:lnTo>
                    <a:pt x="85512" y="647651"/>
                  </a:lnTo>
                  <a:lnTo>
                    <a:pt x="105530" y="674918"/>
                  </a:lnTo>
                  <a:lnTo>
                    <a:pt x="127884" y="699074"/>
                  </a:lnTo>
                  <a:lnTo>
                    <a:pt x="152737" y="720075"/>
                  </a:lnTo>
                  <a:lnTo>
                    <a:pt x="180318" y="737325"/>
                  </a:lnTo>
                  <a:lnTo>
                    <a:pt x="211148" y="749473"/>
                  </a:lnTo>
                  <a:lnTo>
                    <a:pt x="245182" y="756227"/>
                  </a:lnTo>
                  <a:lnTo>
                    <a:pt x="281437" y="757723"/>
                  </a:lnTo>
                  <a:lnTo>
                    <a:pt x="318346" y="753964"/>
                  </a:lnTo>
                  <a:lnTo>
                    <a:pt x="354946" y="745489"/>
                  </a:lnTo>
                  <a:lnTo>
                    <a:pt x="390887" y="733186"/>
                  </a:lnTo>
                  <a:lnTo>
                    <a:pt x="426146" y="717973"/>
                  </a:lnTo>
                  <a:lnTo>
                    <a:pt x="460828" y="700653"/>
                  </a:lnTo>
                  <a:lnTo>
                    <a:pt x="495062" y="682360"/>
                  </a:lnTo>
                  <a:lnTo>
                    <a:pt x="528968" y="664519"/>
                  </a:lnTo>
                  <a:lnTo>
                    <a:pt x="562612" y="647834"/>
                  </a:lnTo>
                  <a:lnTo>
                    <a:pt x="595032" y="631401"/>
                  </a:lnTo>
                  <a:lnTo>
                    <a:pt x="624343" y="613124"/>
                  </a:lnTo>
                  <a:lnTo>
                    <a:pt x="649768" y="591945"/>
                  </a:lnTo>
                  <a:lnTo>
                    <a:pt x="671534" y="567837"/>
                  </a:lnTo>
                  <a:lnTo>
                    <a:pt x="690299" y="541246"/>
                  </a:lnTo>
                  <a:lnTo>
                    <a:pt x="706762" y="512717"/>
                  </a:lnTo>
                  <a:lnTo>
                    <a:pt x="721028" y="482243"/>
                  </a:lnTo>
                  <a:lnTo>
                    <a:pt x="732612" y="449259"/>
                  </a:lnTo>
                  <a:lnTo>
                    <a:pt x="741453" y="413678"/>
                  </a:lnTo>
                  <a:lnTo>
                    <a:pt x="747395" y="376334"/>
                  </a:lnTo>
                  <a:lnTo>
                    <a:pt x="749970" y="338673"/>
                  </a:lnTo>
                  <a:lnTo>
                    <a:pt x="749217" y="301588"/>
                  </a:lnTo>
                  <a:lnTo>
                    <a:pt x="744600" y="266386"/>
                  </a:lnTo>
                  <a:lnTo>
                    <a:pt x="734798" y="234973"/>
                  </a:lnTo>
                  <a:lnTo>
                    <a:pt x="719567" y="208055"/>
                  </a:lnTo>
                  <a:lnTo>
                    <a:pt x="699571" y="186301"/>
                  </a:lnTo>
                  <a:lnTo>
                    <a:pt x="675794" y="170872"/>
                  </a:lnTo>
                  <a:lnTo>
                    <a:pt x="649221" y="161806"/>
                  </a:lnTo>
                  <a:lnTo>
                    <a:pt x="621670" y="159236"/>
                  </a:lnTo>
                  <a:lnTo>
                    <a:pt x="595681" y="163924"/>
                  </a:lnTo>
                  <a:lnTo>
                    <a:pt x="572510" y="175601"/>
                  </a:lnTo>
                  <a:lnTo>
                    <a:pt x="552263" y="193684"/>
                  </a:lnTo>
                  <a:lnTo>
                    <a:pt x="534522" y="217825"/>
                  </a:lnTo>
                  <a:lnTo>
                    <a:pt x="518731" y="247222"/>
                  </a:lnTo>
                  <a:lnTo>
                    <a:pt x="504382" y="280299"/>
                  </a:lnTo>
                  <a:lnTo>
                    <a:pt x="491064" y="315047"/>
                  </a:lnTo>
                  <a:lnTo>
                    <a:pt x="478481" y="350199"/>
                  </a:lnTo>
                  <a:lnTo>
                    <a:pt x="466927" y="385697"/>
                  </a:lnTo>
                  <a:lnTo>
                    <a:pt x="457210" y="422336"/>
                  </a:lnTo>
                  <a:lnTo>
                    <a:pt x="449645" y="460507"/>
                  </a:lnTo>
                  <a:lnTo>
                    <a:pt x="444567" y="499649"/>
                  </a:lnTo>
                  <a:lnTo>
                    <a:pt x="442576" y="538548"/>
                  </a:lnTo>
                  <a:lnTo>
                    <a:pt x="443707" y="576507"/>
                  </a:lnTo>
                  <a:lnTo>
                    <a:pt x="448045" y="613367"/>
                  </a:lnTo>
                  <a:lnTo>
                    <a:pt x="455981" y="649249"/>
                  </a:lnTo>
                  <a:lnTo>
                    <a:pt x="467396" y="684290"/>
                  </a:lnTo>
                  <a:lnTo>
                    <a:pt x="482266" y="716627"/>
                  </a:lnTo>
                  <a:lnTo>
                    <a:pt x="500906" y="742554"/>
                  </a:lnTo>
                  <a:lnTo>
                    <a:pt x="523111" y="760549"/>
                  </a:lnTo>
                  <a:lnTo>
                    <a:pt x="547787" y="770600"/>
                  </a:lnTo>
                  <a:lnTo>
                    <a:pt x="573289" y="773076"/>
                  </a:lnTo>
                  <a:lnTo>
                    <a:pt x="598582" y="769011"/>
                  </a:lnTo>
                  <a:lnTo>
                    <a:pt x="622765" y="759244"/>
                  </a:lnTo>
                  <a:lnTo>
                    <a:pt x="644823" y="744107"/>
                  </a:lnTo>
                  <a:lnTo>
                    <a:pt x="664419" y="724242"/>
                  </a:lnTo>
                  <a:lnTo>
                    <a:pt x="681259" y="699544"/>
                  </a:lnTo>
                  <a:lnTo>
                    <a:pt x="694804" y="669005"/>
                  </a:lnTo>
                  <a:lnTo>
                    <a:pt x="705118" y="632703"/>
                  </a:lnTo>
                  <a:lnTo>
                    <a:pt x="713773" y="595606"/>
                  </a:lnTo>
                  <a:lnTo>
                    <a:pt x="725553" y="567827"/>
                  </a:lnTo>
                  <a:lnTo>
                    <a:pt x="742101" y="555023"/>
                  </a:lnTo>
                  <a:lnTo>
                    <a:pt x="758970" y="555988"/>
                  </a:lnTo>
                  <a:lnTo>
                    <a:pt x="774597" y="567220"/>
                  </a:lnTo>
                  <a:lnTo>
                    <a:pt x="789990" y="584558"/>
                  </a:lnTo>
                  <a:lnTo>
                    <a:pt x="807378" y="603766"/>
                  </a:lnTo>
                  <a:lnTo>
                    <a:pt x="827861" y="622388"/>
                  </a:lnTo>
                  <a:lnTo>
                    <a:pt x="851452" y="638007"/>
                  </a:lnTo>
                  <a:lnTo>
                    <a:pt x="877672" y="647632"/>
                  </a:lnTo>
                  <a:lnTo>
                    <a:pt x="905898" y="650256"/>
                  </a:lnTo>
                  <a:lnTo>
                    <a:pt x="934761" y="646253"/>
                  </a:lnTo>
                  <a:lnTo>
                    <a:pt x="965355" y="635415"/>
                  </a:lnTo>
                  <a:lnTo>
                    <a:pt x="1003878" y="609737"/>
                  </a:lnTo>
                  <a:lnTo>
                    <a:pt x="1061098" y="555959"/>
                  </a:lnTo>
                </a:path>
              </a:pathLst>
            </a:custGeom>
            <a:ln w="11999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82227" y="3857370"/>
              <a:ext cx="530550" cy="994437"/>
            </a:xfrm>
            <a:custGeom>
              <a:avLst/>
              <a:gdLst/>
              <a:ahLst/>
              <a:cxnLst/>
              <a:rect l="0" t="0" r="0" b="0"/>
              <a:pathLst>
                <a:path w="530550" h="994437">
                  <a:moveTo>
                    <a:pt x="0" y="663186"/>
                  </a:moveTo>
                  <a:lnTo>
                    <a:pt x="9240" y="691117"/>
                  </a:lnTo>
                  <a:lnTo>
                    <a:pt x="18002" y="719421"/>
                  </a:lnTo>
                  <a:lnTo>
                    <a:pt x="27135" y="750888"/>
                  </a:lnTo>
                  <a:lnTo>
                    <a:pt x="36711" y="784927"/>
                  </a:lnTo>
                  <a:lnTo>
                    <a:pt x="46679" y="820085"/>
                  </a:lnTo>
                  <a:lnTo>
                    <a:pt x="56959" y="855390"/>
                  </a:lnTo>
                  <a:lnTo>
                    <a:pt x="67471" y="890931"/>
                  </a:lnTo>
                  <a:lnTo>
                    <a:pt x="78152" y="927569"/>
                  </a:lnTo>
                  <a:lnTo>
                    <a:pt x="88842" y="965391"/>
                  </a:lnTo>
                  <a:lnTo>
                    <a:pt x="95687" y="992258"/>
                  </a:lnTo>
                  <a:lnTo>
                    <a:pt x="94996" y="994436"/>
                  </a:lnTo>
                  <a:lnTo>
                    <a:pt x="89803" y="978208"/>
                  </a:lnTo>
                  <a:lnTo>
                    <a:pt x="82259" y="949652"/>
                  </a:lnTo>
                  <a:lnTo>
                    <a:pt x="73404" y="912643"/>
                  </a:lnTo>
                  <a:lnTo>
                    <a:pt x="64283" y="870323"/>
                  </a:lnTo>
                  <a:lnTo>
                    <a:pt x="56165" y="825489"/>
                  </a:lnTo>
                  <a:lnTo>
                    <a:pt x="49640" y="779812"/>
                  </a:lnTo>
                  <a:lnTo>
                    <a:pt x="44717" y="733551"/>
                  </a:lnTo>
                  <a:lnTo>
                    <a:pt x="41147" y="686027"/>
                  </a:lnTo>
                  <a:lnTo>
                    <a:pt x="38638" y="636914"/>
                  </a:lnTo>
                  <a:lnTo>
                    <a:pt x="37430" y="587321"/>
                  </a:lnTo>
                  <a:lnTo>
                    <a:pt x="38268" y="539447"/>
                  </a:lnTo>
                  <a:lnTo>
                    <a:pt x="41411" y="494419"/>
                  </a:lnTo>
                  <a:lnTo>
                    <a:pt x="47150" y="452811"/>
                  </a:lnTo>
                  <a:lnTo>
                    <a:pt x="56050" y="415161"/>
                  </a:lnTo>
                  <a:lnTo>
                    <a:pt x="68111" y="381313"/>
                  </a:lnTo>
                  <a:lnTo>
                    <a:pt x="82883" y="350144"/>
                  </a:lnTo>
                  <a:lnTo>
                    <a:pt x="99780" y="319969"/>
                  </a:lnTo>
                  <a:lnTo>
                    <a:pt x="118271" y="289724"/>
                  </a:lnTo>
                  <a:lnTo>
                    <a:pt x="138422" y="258987"/>
                  </a:lnTo>
                  <a:lnTo>
                    <a:pt x="160866" y="227687"/>
                  </a:lnTo>
                  <a:lnTo>
                    <a:pt x="185764" y="195914"/>
                  </a:lnTo>
                  <a:lnTo>
                    <a:pt x="212840" y="164808"/>
                  </a:lnTo>
                  <a:lnTo>
                    <a:pt x="241654" y="136406"/>
                  </a:lnTo>
                  <a:lnTo>
                    <a:pt x="271789" y="111605"/>
                  </a:lnTo>
                  <a:lnTo>
                    <a:pt x="303395" y="90262"/>
                  </a:lnTo>
                  <a:lnTo>
                    <a:pt x="337162" y="71781"/>
                  </a:lnTo>
                  <a:lnTo>
                    <a:pt x="373238" y="55511"/>
                  </a:lnTo>
                  <a:lnTo>
                    <a:pt x="409454" y="41330"/>
                  </a:lnTo>
                  <a:lnTo>
                    <a:pt x="445163" y="28288"/>
                  </a:lnTo>
                  <a:lnTo>
                    <a:pt x="483503" y="15224"/>
                  </a:lnTo>
                  <a:lnTo>
                    <a:pt x="530549" y="0"/>
                  </a:lnTo>
                </a:path>
              </a:pathLst>
            </a:custGeom>
            <a:ln w="11999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552697" y="3949866"/>
            <a:ext cx="3031872" cy="861109"/>
            <a:chOff x="3552697" y="3949866"/>
            <a:chExt cx="3031872" cy="861109"/>
          </a:xfrm>
        </p:grpSpPr>
        <p:sp>
          <p:nvSpPr>
            <p:cNvPr id="74" name="Freeform 73"/>
            <p:cNvSpPr/>
            <p:nvPr/>
          </p:nvSpPr>
          <p:spPr>
            <a:xfrm>
              <a:off x="3552697" y="3949866"/>
              <a:ext cx="503548" cy="820282"/>
            </a:xfrm>
            <a:custGeom>
              <a:avLst/>
              <a:gdLst/>
              <a:ahLst/>
              <a:cxnLst/>
              <a:rect l="0" t="0" r="0" b="0"/>
              <a:pathLst>
                <a:path w="503548" h="820282">
                  <a:moveTo>
                    <a:pt x="43850" y="57334"/>
                  </a:moveTo>
                  <a:lnTo>
                    <a:pt x="43850" y="86124"/>
                  </a:lnTo>
                  <a:lnTo>
                    <a:pt x="43850" y="116225"/>
                  </a:lnTo>
                  <a:lnTo>
                    <a:pt x="43850" y="150637"/>
                  </a:lnTo>
                  <a:lnTo>
                    <a:pt x="43850" y="188740"/>
                  </a:lnTo>
                  <a:lnTo>
                    <a:pt x="43850" y="229114"/>
                  </a:lnTo>
                  <a:lnTo>
                    <a:pt x="43850" y="270689"/>
                  </a:lnTo>
                  <a:lnTo>
                    <a:pt x="43850" y="313252"/>
                  </a:lnTo>
                  <a:lnTo>
                    <a:pt x="43850" y="357233"/>
                  </a:lnTo>
                  <a:lnTo>
                    <a:pt x="43850" y="402783"/>
                  </a:lnTo>
                  <a:lnTo>
                    <a:pt x="43850" y="449359"/>
                  </a:lnTo>
                  <a:lnTo>
                    <a:pt x="43850" y="495938"/>
                  </a:lnTo>
                  <a:lnTo>
                    <a:pt x="43850" y="541913"/>
                  </a:lnTo>
                  <a:lnTo>
                    <a:pt x="43850" y="586725"/>
                  </a:lnTo>
                  <a:lnTo>
                    <a:pt x="43850" y="629690"/>
                  </a:lnTo>
                  <a:lnTo>
                    <a:pt x="43862" y="670615"/>
                  </a:lnTo>
                  <a:lnTo>
                    <a:pt x="44281" y="709321"/>
                  </a:lnTo>
                  <a:lnTo>
                    <a:pt x="45854" y="745424"/>
                  </a:lnTo>
                  <a:lnTo>
                    <a:pt x="48795" y="778865"/>
                  </a:lnTo>
                  <a:lnTo>
                    <a:pt x="49563" y="806138"/>
                  </a:lnTo>
                  <a:lnTo>
                    <a:pt x="45155" y="820281"/>
                  </a:lnTo>
                  <a:lnTo>
                    <a:pt x="39129" y="819211"/>
                  </a:lnTo>
                  <a:lnTo>
                    <a:pt x="33598" y="805590"/>
                  </a:lnTo>
                  <a:lnTo>
                    <a:pt x="28773" y="783217"/>
                  </a:lnTo>
                  <a:lnTo>
                    <a:pt x="23909" y="755613"/>
                  </a:lnTo>
                  <a:lnTo>
                    <a:pt x="18513" y="725096"/>
                  </a:lnTo>
                  <a:lnTo>
                    <a:pt x="12843" y="692598"/>
                  </a:lnTo>
                  <a:lnTo>
                    <a:pt x="7693" y="658092"/>
                  </a:lnTo>
                  <a:lnTo>
                    <a:pt x="3516" y="621670"/>
                  </a:lnTo>
                  <a:lnTo>
                    <a:pt x="750" y="584411"/>
                  </a:lnTo>
                  <a:lnTo>
                    <a:pt x="0" y="548164"/>
                  </a:lnTo>
                  <a:lnTo>
                    <a:pt x="1383" y="513882"/>
                  </a:lnTo>
                  <a:lnTo>
                    <a:pt x="4246" y="481277"/>
                  </a:lnTo>
                  <a:lnTo>
                    <a:pt x="7457" y="449322"/>
                  </a:lnTo>
                  <a:lnTo>
                    <a:pt x="10333" y="417306"/>
                  </a:lnTo>
                  <a:lnTo>
                    <a:pt x="13040" y="384948"/>
                  </a:lnTo>
                  <a:lnTo>
                    <a:pt x="16328" y="352193"/>
                  </a:lnTo>
                  <a:lnTo>
                    <a:pt x="20604" y="319101"/>
                  </a:lnTo>
                  <a:lnTo>
                    <a:pt x="25905" y="286143"/>
                  </a:lnTo>
                  <a:lnTo>
                    <a:pt x="32079" y="254134"/>
                  </a:lnTo>
                  <a:lnTo>
                    <a:pt x="38947" y="223445"/>
                  </a:lnTo>
                  <a:lnTo>
                    <a:pt x="46727" y="194042"/>
                  </a:lnTo>
                  <a:lnTo>
                    <a:pt x="56019" y="165711"/>
                  </a:lnTo>
                  <a:lnTo>
                    <a:pt x="67033" y="138214"/>
                  </a:lnTo>
                  <a:lnTo>
                    <a:pt x="79608" y="111729"/>
                  </a:lnTo>
                  <a:lnTo>
                    <a:pt x="93445" y="86826"/>
                  </a:lnTo>
                  <a:lnTo>
                    <a:pt x="108258" y="63711"/>
                  </a:lnTo>
                  <a:lnTo>
                    <a:pt x="124577" y="43008"/>
                  </a:lnTo>
                  <a:lnTo>
                    <a:pt x="143691" y="25895"/>
                  </a:lnTo>
                  <a:lnTo>
                    <a:pt x="166067" y="12704"/>
                  </a:lnTo>
                  <a:lnTo>
                    <a:pt x="191044" y="3809"/>
                  </a:lnTo>
                  <a:lnTo>
                    <a:pt x="217313" y="0"/>
                  </a:lnTo>
                  <a:lnTo>
                    <a:pt x="243952" y="1225"/>
                  </a:lnTo>
                  <a:lnTo>
                    <a:pt x="270142" y="7141"/>
                  </a:lnTo>
                  <a:lnTo>
                    <a:pt x="294987" y="17558"/>
                  </a:lnTo>
                  <a:lnTo>
                    <a:pt x="318143" y="31927"/>
                  </a:lnTo>
                  <a:lnTo>
                    <a:pt x="339321" y="49459"/>
                  </a:lnTo>
                  <a:lnTo>
                    <a:pt x="358061" y="69382"/>
                  </a:lnTo>
                  <a:lnTo>
                    <a:pt x="374357" y="91062"/>
                  </a:lnTo>
                  <a:lnTo>
                    <a:pt x="388554" y="114782"/>
                  </a:lnTo>
                  <a:lnTo>
                    <a:pt x="401102" y="141662"/>
                  </a:lnTo>
                  <a:lnTo>
                    <a:pt x="412430" y="172050"/>
                  </a:lnTo>
                  <a:lnTo>
                    <a:pt x="422878" y="205204"/>
                  </a:lnTo>
                  <a:lnTo>
                    <a:pt x="432713" y="239760"/>
                  </a:lnTo>
                  <a:lnTo>
                    <a:pt x="442122" y="274773"/>
                  </a:lnTo>
                  <a:lnTo>
                    <a:pt x="451238" y="309796"/>
                  </a:lnTo>
                  <a:lnTo>
                    <a:pt x="460158" y="344659"/>
                  </a:lnTo>
                  <a:lnTo>
                    <a:pt x="468933" y="379334"/>
                  </a:lnTo>
                  <a:lnTo>
                    <a:pt x="477210" y="413843"/>
                  </a:lnTo>
                  <a:lnTo>
                    <a:pt x="484272" y="448219"/>
                  </a:lnTo>
                  <a:lnTo>
                    <a:pt x="489826" y="482464"/>
                  </a:lnTo>
                  <a:lnTo>
                    <a:pt x="493974" y="515601"/>
                  </a:lnTo>
                  <a:lnTo>
                    <a:pt x="497409" y="549201"/>
                  </a:lnTo>
                  <a:lnTo>
                    <a:pt x="500428" y="588928"/>
                  </a:lnTo>
                  <a:lnTo>
                    <a:pt x="503547" y="644722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32859" y="4077138"/>
              <a:ext cx="434157" cy="656160"/>
            </a:xfrm>
            <a:custGeom>
              <a:avLst/>
              <a:gdLst/>
              <a:ahLst/>
              <a:cxnLst/>
              <a:rect l="0" t="0" r="0" b="0"/>
              <a:pathLst>
                <a:path w="434157" h="656160">
                  <a:moveTo>
                    <a:pt x="0" y="287602"/>
                  </a:moveTo>
                  <a:lnTo>
                    <a:pt x="28302" y="287439"/>
                  </a:lnTo>
                  <a:lnTo>
                    <a:pt x="53745" y="285888"/>
                  </a:lnTo>
                  <a:lnTo>
                    <a:pt x="78734" y="282741"/>
                  </a:lnTo>
                  <a:lnTo>
                    <a:pt x="103721" y="278231"/>
                  </a:lnTo>
                  <a:lnTo>
                    <a:pt x="128811" y="272612"/>
                  </a:lnTo>
                  <a:lnTo>
                    <a:pt x="154013" y="266133"/>
                  </a:lnTo>
                  <a:lnTo>
                    <a:pt x="179308" y="258621"/>
                  </a:lnTo>
                  <a:lnTo>
                    <a:pt x="204675" y="249513"/>
                  </a:lnTo>
                  <a:lnTo>
                    <a:pt x="230074" y="238616"/>
                  </a:lnTo>
                  <a:lnTo>
                    <a:pt x="254693" y="225705"/>
                  </a:lnTo>
                  <a:lnTo>
                    <a:pt x="277033" y="210352"/>
                  </a:lnTo>
                  <a:lnTo>
                    <a:pt x="296431" y="192560"/>
                  </a:lnTo>
                  <a:lnTo>
                    <a:pt x="312251" y="172677"/>
                  </a:lnTo>
                  <a:lnTo>
                    <a:pt x="323487" y="151155"/>
                  </a:lnTo>
                  <a:lnTo>
                    <a:pt x="330027" y="128427"/>
                  </a:lnTo>
                  <a:lnTo>
                    <a:pt x="331704" y="105234"/>
                  </a:lnTo>
                  <a:lnTo>
                    <a:pt x="327891" y="82582"/>
                  </a:lnTo>
                  <a:lnTo>
                    <a:pt x="318760" y="60996"/>
                  </a:lnTo>
                  <a:lnTo>
                    <a:pt x="304742" y="41326"/>
                  </a:lnTo>
                  <a:lnTo>
                    <a:pt x="286086" y="24906"/>
                  </a:lnTo>
                  <a:lnTo>
                    <a:pt x="263414" y="12184"/>
                  </a:lnTo>
                  <a:lnTo>
                    <a:pt x="238330" y="3600"/>
                  </a:lnTo>
                  <a:lnTo>
                    <a:pt x="213123" y="0"/>
                  </a:lnTo>
                  <a:lnTo>
                    <a:pt x="189089" y="1352"/>
                  </a:lnTo>
                  <a:lnTo>
                    <a:pt x="166588" y="6944"/>
                  </a:lnTo>
                  <a:lnTo>
                    <a:pt x="145506" y="15851"/>
                  </a:lnTo>
                  <a:lnTo>
                    <a:pt x="125587" y="27242"/>
                  </a:lnTo>
                  <a:lnTo>
                    <a:pt x="106944" y="41214"/>
                  </a:lnTo>
                  <a:lnTo>
                    <a:pt x="90085" y="58730"/>
                  </a:lnTo>
                  <a:lnTo>
                    <a:pt x="75138" y="80025"/>
                  </a:lnTo>
                  <a:lnTo>
                    <a:pt x="61887" y="104274"/>
                  </a:lnTo>
                  <a:lnTo>
                    <a:pt x="49991" y="130053"/>
                  </a:lnTo>
                  <a:lnTo>
                    <a:pt x="39124" y="156400"/>
                  </a:lnTo>
                  <a:lnTo>
                    <a:pt x="29398" y="183627"/>
                  </a:lnTo>
                  <a:lnTo>
                    <a:pt x="21341" y="213041"/>
                  </a:lnTo>
                  <a:lnTo>
                    <a:pt x="15109" y="245220"/>
                  </a:lnTo>
                  <a:lnTo>
                    <a:pt x="10513" y="279615"/>
                  </a:lnTo>
                  <a:lnTo>
                    <a:pt x="7227" y="315023"/>
                  </a:lnTo>
                  <a:lnTo>
                    <a:pt x="4948" y="350605"/>
                  </a:lnTo>
                  <a:lnTo>
                    <a:pt x="4198" y="385600"/>
                  </a:lnTo>
                  <a:lnTo>
                    <a:pt x="6256" y="419157"/>
                  </a:lnTo>
                  <a:lnTo>
                    <a:pt x="11599" y="450959"/>
                  </a:lnTo>
                  <a:lnTo>
                    <a:pt x="19956" y="480738"/>
                  </a:lnTo>
                  <a:lnTo>
                    <a:pt x="30763" y="508050"/>
                  </a:lnTo>
                  <a:lnTo>
                    <a:pt x="43422" y="532900"/>
                  </a:lnTo>
                  <a:lnTo>
                    <a:pt x="57430" y="555636"/>
                  </a:lnTo>
                  <a:lnTo>
                    <a:pt x="72389" y="576715"/>
                  </a:lnTo>
                  <a:lnTo>
                    <a:pt x="88034" y="596546"/>
                  </a:lnTo>
                  <a:lnTo>
                    <a:pt x="104950" y="614678"/>
                  </a:lnTo>
                  <a:lnTo>
                    <a:pt x="124483" y="629886"/>
                  </a:lnTo>
                  <a:lnTo>
                    <a:pt x="147148" y="641719"/>
                  </a:lnTo>
                  <a:lnTo>
                    <a:pt x="172323" y="650076"/>
                  </a:lnTo>
                  <a:lnTo>
                    <a:pt x="198726" y="654795"/>
                  </a:lnTo>
                  <a:lnTo>
                    <a:pt x="225457" y="656159"/>
                  </a:lnTo>
                  <a:lnTo>
                    <a:pt x="251707" y="654363"/>
                  </a:lnTo>
                  <a:lnTo>
                    <a:pt x="276593" y="649308"/>
                  </a:lnTo>
                  <a:lnTo>
                    <a:pt x="299787" y="641255"/>
                  </a:lnTo>
                  <a:lnTo>
                    <a:pt x="321611" y="631008"/>
                  </a:lnTo>
                  <a:lnTo>
                    <a:pt x="345433" y="618459"/>
                  </a:lnTo>
                  <a:lnTo>
                    <a:pt x="378768" y="599799"/>
                  </a:lnTo>
                  <a:lnTo>
                    <a:pt x="434156" y="568528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01870" y="4215647"/>
              <a:ext cx="603613" cy="532988"/>
            </a:xfrm>
            <a:custGeom>
              <a:avLst/>
              <a:gdLst/>
              <a:ahLst/>
              <a:cxnLst/>
              <a:rect l="0" t="0" r="0" b="0"/>
              <a:pathLst>
                <a:path w="603613" h="532988">
                  <a:moveTo>
                    <a:pt x="322687" y="302325"/>
                  </a:moveTo>
                  <a:lnTo>
                    <a:pt x="329640" y="280814"/>
                  </a:lnTo>
                  <a:lnTo>
                    <a:pt x="334837" y="259015"/>
                  </a:lnTo>
                  <a:lnTo>
                    <a:pt x="338703" y="234781"/>
                  </a:lnTo>
                  <a:lnTo>
                    <a:pt x="340728" y="208565"/>
                  </a:lnTo>
                  <a:lnTo>
                    <a:pt x="339641" y="181487"/>
                  </a:lnTo>
                  <a:lnTo>
                    <a:pt x="335011" y="154319"/>
                  </a:lnTo>
                  <a:lnTo>
                    <a:pt x="327160" y="127783"/>
                  </a:lnTo>
                  <a:lnTo>
                    <a:pt x="316708" y="102710"/>
                  </a:lnTo>
                  <a:lnTo>
                    <a:pt x="304280" y="79405"/>
                  </a:lnTo>
                  <a:lnTo>
                    <a:pt x="290020" y="58128"/>
                  </a:lnTo>
                  <a:lnTo>
                    <a:pt x="273601" y="39322"/>
                  </a:lnTo>
                  <a:lnTo>
                    <a:pt x="255016" y="23016"/>
                  </a:lnTo>
                  <a:lnTo>
                    <a:pt x="234561" y="10048"/>
                  </a:lnTo>
                  <a:lnTo>
                    <a:pt x="212638" y="2197"/>
                  </a:lnTo>
                  <a:lnTo>
                    <a:pt x="189632" y="0"/>
                  </a:lnTo>
                  <a:lnTo>
                    <a:pt x="166250" y="3664"/>
                  </a:lnTo>
                  <a:lnTo>
                    <a:pt x="143469" y="13681"/>
                  </a:lnTo>
                  <a:lnTo>
                    <a:pt x="121785" y="29667"/>
                  </a:lnTo>
                  <a:lnTo>
                    <a:pt x="101637" y="50220"/>
                  </a:lnTo>
                  <a:lnTo>
                    <a:pt x="83606" y="73459"/>
                  </a:lnTo>
                  <a:lnTo>
                    <a:pt x="67795" y="98051"/>
                  </a:lnTo>
                  <a:lnTo>
                    <a:pt x="53927" y="123268"/>
                  </a:lnTo>
                  <a:lnTo>
                    <a:pt x="41598" y="148749"/>
                  </a:lnTo>
                  <a:lnTo>
                    <a:pt x="30432" y="174338"/>
                  </a:lnTo>
                  <a:lnTo>
                    <a:pt x="20502" y="200360"/>
                  </a:lnTo>
                  <a:lnTo>
                    <a:pt x="12307" y="227533"/>
                  </a:lnTo>
                  <a:lnTo>
                    <a:pt x="5995" y="256161"/>
                  </a:lnTo>
                  <a:lnTo>
                    <a:pt x="1756" y="286167"/>
                  </a:lnTo>
                  <a:lnTo>
                    <a:pt x="0" y="317305"/>
                  </a:lnTo>
                  <a:lnTo>
                    <a:pt x="721" y="349295"/>
                  </a:lnTo>
                  <a:lnTo>
                    <a:pt x="3960" y="381507"/>
                  </a:lnTo>
                  <a:lnTo>
                    <a:pt x="10005" y="413013"/>
                  </a:lnTo>
                  <a:lnTo>
                    <a:pt x="18763" y="443328"/>
                  </a:lnTo>
                  <a:lnTo>
                    <a:pt x="30606" y="471248"/>
                  </a:lnTo>
                  <a:lnTo>
                    <a:pt x="46513" y="494708"/>
                  </a:lnTo>
                  <a:lnTo>
                    <a:pt x="66630" y="512972"/>
                  </a:lnTo>
                  <a:lnTo>
                    <a:pt x="89636" y="525686"/>
                  </a:lnTo>
                  <a:lnTo>
                    <a:pt x="113269" y="532261"/>
                  </a:lnTo>
                  <a:lnTo>
                    <a:pt x="136148" y="532987"/>
                  </a:lnTo>
                  <a:lnTo>
                    <a:pt x="157422" y="528425"/>
                  </a:lnTo>
                  <a:lnTo>
                    <a:pt x="176368" y="518936"/>
                  </a:lnTo>
                  <a:lnTo>
                    <a:pt x="192873" y="505202"/>
                  </a:lnTo>
                  <a:lnTo>
                    <a:pt x="207243" y="488096"/>
                  </a:lnTo>
                  <a:lnTo>
                    <a:pt x="219926" y="468461"/>
                  </a:lnTo>
                  <a:lnTo>
                    <a:pt x="231349" y="446998"/>
                  </a:lnTo>
                  <a:lnTo>
                    <a:pt x="241868" y="424247"/>
                  </a:lnTo>
                  <a:lnTo>
                    <a:pt x="251750" y="400598"/>
                  </a:lnTo>
                  <a:lnTo>
                    <a:pt x="261192" y="376337"/>
                  </a:lnTo>
                  <a:lnTo>
                    <a:pt x="270332" y="351657"/>
                  </a:lnTo>
                  <a:lnTo>
                    <a:pt x="279266" y="326696"/>
                  </a:lnTo>
                  <a:lnTo>
                    <a:pt x="288041" y="301546"/>
                  </a:lnTo>
                  <a:lnTo>
                    <a:pt x="295906" y="276266"/>
                  </a:lnTo>
                  <a:lnTo>
                    <a:pt x="301401" y="250900"/>
                  </a:lnTo>
                  <a:lnTo>
                    <a:pt x="303920" y="225649"/>
                  </a:lnTo>
                  <a:lnTo>
                    <a:pt x="303708" y="206556"/>
                  </a:lnTo>
                  <a:lnTo>
                    <a:pt x="302439" y="201224"/>
                  </a:lnTo>
                  <a:lnTo>
                    <a:pt x="302422" y="207308"/>
                  </a:lnTo>
                  <a:lnTo>
                    <a:pt x="304334" y="220817"/>
                  </a:lnTo>
                  <a:lnTo>
                    <a:pt x="308015" y="238890"/>
                  </a:lnTo>
                  <a:lnTo>
                    <a:pt x="313102" y="259741"/>
                  </a:lnTo>
                  <a:lnTo>
                    <a:pt x="319242" y="282302"/>
                  </a:lnTo>
                  <a:lnTo>
                    <a:pt x="326537" y="305932"/>
                  </a:lnTo>
                  <a:lnTo>
                    <a:pt x="335505" y="330233"/>
                  </a:lnTo>
                  <a:lnTo>
                    <a:pt x="346324" y="354931"/>
                  </a:lnTo>
                  <a:lnTo>
                    <a:pt x="359593" y="378683"/>
                  </a:lnTo>
                  <a:lnTo>
                    <a:pt x="376479" y="399156"/>
                  </a:lnTo>
                  <a:lnTo>
                    <a:pt x="397274" y="415335"/>
                  </a:lnTo>
                  <a:lnTo>
                    <a:pt x="421148" y="427016"/>
                  </a:lnTo>
                  <a:lnTo>
                    <a:pt x="446657" y="434168"/>
                  </a:lnTo>
                  <a:lnTo>
                    <a:pt x="472769" y="437251"/>
                  </a:lnTo>
                  <a:lnTo>
                    <a:pt x="498189" y="436242"/>
                  </a:lnTo>
                  <a:lnTo>
                    <a:pt x="521225" y="430443"/>
                  </a:lnTo>
                  <a:lnTo>
                    <a:pt x="541182" y="419927"/>
                  </a:lnTo>
                  <a:lnTo>
                    <a:pt x="557873" y="406036"/>
                  </a:lnTo>
                  <a:lnTo>
                    <a:pt x="572793" y="389356"/>
                  </a:lnTo>
                  <a:lnTo>
                    <a:pt x="587244" y="365719"/>
                  </a:lnTo>
                  <a:lnTo>
                    <a:pt x="603612" y="327865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49582" y="4185970"/>
              <a:ext cx="236826" cy="586275"/>
            </a:xfrm>
            <a:custGeom>
              <a:avLst/>
              <a:gdLst/>
              <a:ahLst/>
              <a:cxnLst/>
              <a:rect l="0" t="0" r="0" b="0"/>
              <a:pathLst>
                <a:path w="236826" h="586275">
                  <a:moveTo>
                    <a:pt x="6977" y="255387"/>
                  </a:moveTo>
                  <a:lnTo>
                    <a:pt x="7138" y="283690"/>
                  </a:lnTo>
                  <a:lnTo>
                    <a:pt x="8692" y="309132"/>
                  </a:lnTo>
                  <a:lnTo>
                    <a:pt x="11837" y="334120"/>
                  </a:lnTo>
                  <a:lnTo>
                    <a:pt x="16348" y="359108"/>
                  </a:lnTo>
                  <a:lnTo>
                    <a:pt x="21967" y="384198"/>
                  </a:lnTo>
                  <a:lnTo>
                    <a:pt x="28435" y="409400"/>
                  </a:lnTo>
                  <a:lnTo>
                    <a:pt x="35527" y="434696"/>
                  </a:lnTo>
                  <a:lnTo>
                    <a:pt x="43065" y="460064"/>
                  </a:lnTo>
                  <a:lnTo>
                    <a:pt x="50913" y="485483"/>
                  </a:lnTo>
                  <a:lnTo>
                    <a:pt x="58975" y="510941"/>
                  </a:lnTo>
                  <a:lnTo>
                    <a:pt x="67185" y="536425"/>
                  </a:lnTo>
                  <a:lnTo>
                    <a:pt x="75507" y="561756"/>
                  </a:lnTo>
                  <a:lnTo>
                    <a:pt x="84329" y="580903"/>
                  </a:lnTo>
                  <a:lnTo>
                    <a:pt x="92400" y="586274"/>
                  </a:lnTo>
                  <a:lnTo>
                    <a:pt x="96931" y="580216"/>
                  </a:lnTo>
                  <a:lnTo>
                    <a:pt x="97761" y="566720"/>
                  </a:lnTo>
                  <a:lnTo>
                    <a:pt x="95707" y="548658"/>
                  </a:lnTo>
                  <a:lnTo>
                    <a:pt x="91592" y="527810"/>
                  </a:lnTo>
                  <a:lnTo>
                    <a:pt x="86052" y="505241"/>
                  </a:lnTo>
                  <a:lnTo>
                    <a:pt x="79540" y="481196"/>
                  </a:lnTo>
                  <a:lnTo>
                    <a:pt x="72369" y="455323"/>
                  </a:lnTo>
                  <a:lnTo>
                    <a:pt x="64756" y="427561"/>
                  </a:lnTo>
                  <a:lnTo>
                    <a:pt x="56845" y="398543"/>
                  </a:lnTo>
                  <a:lnTo>
                    <a:pt x="48733" y="369357"/>
                  </a:lnTo>
                  <a:lnTo>
                    <a:pt x="40488" y="340646"/>
                  </a:lnTo>
                  <a:lnTo>
                    <a:pt x="32155" y="312608"/>
                  </a:lnTo>
                  <a:lnTo>
                    <a:pt x="23763" y="285210"/>
                  </a:lnTo>
                  <a:lnTo>
                    <a:pt x="15352" y="258337"/>
                  </a:lnTo>
                  <a:lnTo>
                    <a:pt x="7731" y="231861"/>
                  </a:lnTo>
                  <a:lnTo>
                    <a:pt x="2399" y="205674"/>
                  </a:lnTo>
                  <a:lnTo>
                    <a:pt x="0" y="179692"/>
                  </a:lnTo>
                  <a:lnTo>
                    <a:pt x="780" y="153853"/>
                  </a:lnTo>
                  <a:lnTo>
                    <a:pt x="4989" y="128110"/>
                  </a:lnTo>
                  <a:lnTo>
                    <a:pt x="12432" y="102467"/>
                  </a:lnTo>
                  <a:lnTo>
                    <a:pt x="23348" y="78094"/>
                  </a:lnTo>
                  <a:lnTo>
                    <a:pt x="38615" y="57211"/>
                  </a:lnTo>
                  <a:lnTo>
                    <a:pt x="58306" y="40750"/>
                  </a:lnTo>
                  <a:lnTo>
                    <a:pt x="81739" y="28442"/>
                  </a:lnTo>
                  <a:lnTo>
                    <a:pt x="110959" y="18246"/>
                  </a:lnTo>
                  <a:lnTo>
                    <a:pt x="156665" y="9278"/>
                  </a:lnTo>
                  <a:lnTo>
                    <a:pt x="236825" y="0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51556" y="4262103"/>
              <a:ext cx="496702" cy="537100"/>
            </a:xfrm>
            <a:custGeom>
              <a:avLst/>
              <a:gdLst/>
              <a:ahLst/>
              <a:cxnLst/>
              <a:rect l="0" t="0" r="0" b="0"/>
              <a:pathLst>
                <a:path w="496702" h="537100">
                  <a:moveTo>
                    <a:pt x="88083" y="255869"/>
                  </a:moveTo>
                  <a:lnTo>
                    <a:pt x="116385" y="248752"/>
                  </a:lnTo>
                  <a:lnTo>
                    <a:pt x="141829" y="242004"/>
                  </a:lnTo>
                  <a:lnTo>
                    <a:pt x="166806" y="234961"/>
                  </a:lnTo>
                  <a:lnTo>
                    <a:pt x="191374" y="227167"/>
                  </a:lnTo>
                  <a:lnTo>
                    <a:pt x="214890" y="217917"/>
                  </a:lnTo>
                  <a:lnTo>
                    <a:pt x="237041" y="206949"/>
                  </a:lnTo>
                  <a:lnTo>
                    <a:pt x="257490" y="194005"/>
                  </a:lnTo>
                  <a:lnTo>
                    <a:pt x="275715" y="178634"/>
                  </a:lnTo>
                  <a:lnTo>
                    <a:pt x="291619" y="160835"/>
                  </a:lnTo>
                  <a:lnTo>
                    <a:pt x="304312" y="140948"/>
                  </a:lnTo>
                  <a:lnTo>
                    <a:pt x="311977" y="119423"/>
                  </a:lnTo>
                  <a:lnTo>
                    <a:pt x="314060" y="96705"/>
                  </a:lnTo>
                  <a:lnTo>
                    <a:pt x="310729" y="73931"/>
                  </a:lnTo>
                  <a:lnTo>
                    <a:pt x="302228" y="52851"/>
                  </a:lnTo>
                  <a:lnTo>
                    <a:pt x="289233" y="34306"/>
                  </a:lnTo>
                  <a:lnTo>
                    <a:pt x="272662" y="19063"/>
                  </a:lnTo>
                  <a:lnTo>
                    <a:pt x="253404" y="8214"/>
                  </a:lnTo>
                  <a:lnTo>
                    <a:pt x="232215" y="1924"/>
                  </a:lnTo>
                  <a:lnTo>
                    <a:pt x="210061" y="0"/>
                  </a:lnTo>
                  <a:lnTo>
                    <a:pt x="188108" y="2358"/>
                  </a:lnTo>
                  <a:lnTo>
                    <a:pt x="166968" y="8515"/>
                  </a:lnTo>
                  <a:lnTo>
                    <a:pt x="146774" y="17740"/>
                  </a:lnTo>
                  <a:lnTo>
                    <a:pt x="127421" y="29285"/>
                  </a:lnTo>
                  <a:lnTo>
                    <a:pt x="108737" y="42529"/>
                  </a:lnTo>
                  <a:lnTo>
                    <a:pt x="90552" y="57380"/>
                  </a:lnTo>
                  <a:lnTo>
                    <a:pt x="72729" y="74215"/>
                  </a:lnTo>
                  <a:lnTo>
                    <a:pt x="55180" y="93099"/>
                  </a:lnTo>
                  <a:lnTo>
                    <a:pt x="38624" y="114169"/>
                  </a:lnTo>
                  <a:lnTo>
                    <a:pt x="24492" y="137799"/>
                  </a:lnTo>
                  <a:lnTo>
                    <a:pt x="13391" y="163946"/>
                  </a:lnTo>
                  <a:lnTo>
                    <a:pt x="5527" y="192236"/>
                  </a:lnTo>
                  <a:lnTo>
                    <a:pt x="1141" y="222201"/>
                  </a:lnTo>
                  <a:lnTo>
                    <a:pt x="0" y="253394"/>
                  </a:lnTo>
                  <a:lnTo>
                    <a:pt x="1946" y="285068"/>
                  </a:lnTo>
                  <a:lnTo>
                    <a:pt x="7101" y="316213"/>
                  </a:lnTo>
                  <a:lnTo>
                    <a:pt x="15233" y="346319"/>
                  </a:lnTo>
                  <a:lnTo>
                    <a:pt x="25826" y="375332"/>
                  </a:lnTo>
                  <a:lnTo>
                    <a:pt x="38312" y="403404"/>
                  </a:lnTo>
                  <a:lnTo>
                    <a:pt x="52207" y="430715"/>
                  </a:lnTo>
                  <a:lnTo>
                    <a:pt x="67909" y="456665"/>
                  </a:lnTo>
                  <a:lnTo>
                    <a:pt x="86608" y="479916"/>
                  </a:lnTo>
                  <a:lnTo>
                    <a:pt x="108717" y="499939"/>
                  </a:lnTo>
                  <a:lnTo>
                    <a:pt x="133927" y="516182"/>
                  </a:lnTo>
                  <a:lnTo>
                    <a:pt x="161643" y="527701"/>
                  </a:lnTo>
                  <a:lnTo>
                    <a:pt x="191251" y="534455"/>
                  </a:lnTo>
                  <a:lnTo>
                    <a:pt x="222231" y="537099"/>
                  </a:lnTo>
                  <a:lnTo>
                    <a:pt x="254184" y="536516"/>
                  </a:lnTo>
                  <a:lnTo>
                    <a:pt x="286797" y="533534"/>
                  </a:lnTo>
                  <a:lnTo>
                    <a:pt x="319465" y="528829"/>
                  </a:lnTo>
                  <a:lnTo>
                    <a:pt x="351294" y="522914"/>
                  </a:lnTo>
                  <a:lnTo>
                    <a:pt x="381838" y="516174"/>
                  </a:lnTo>
                  <a:lnTo>
                    <a:pt x="410008" y="509241"/>
                  </a:lnTo>
                  <a:lnTo>
                    <a:pt x="436640" y="502348"/>
                  </a:lnTo>
                  <a:lnTo>
                    <a:pt x="464066" y="494897"/>
                  </a:lnTo>
                  <a:lnTo>
                    <a:pt x="496701" y="485717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24872" y="4134893"/>
              <a:ext cx="459697" cy="676082"/>
            </a:xfrm>
            <a:custGeom>
              <a:avLst/>
              <a:gdLst/>
              <a:ahLst/>
              <a:cxnLst/>
              <a:rect l="0" t="0" r="0" b="0"/>
              <a:pathLst>
                <a:path w="459697" h="676082">
                  <a:moveTo>
                    <a:pt x="0" y="383079"/>
                  </a:moveTo>
                  <a:lnTo>
                    <a:pt x="163" y="411543"/>
                  </a:lnTo>
                  <a:lnTo>
                    <a:pt x="1716" y="438539"/>
                  </a:lnTo>
                  <a:lnTo>
                    <a:pt x="4861" y="466673"/>
                  </a:lnTo>
                  <a:lnTo>
                    <a:pt x="9372" y="496173"/>
                  </a:lnTo>
                  <a:lnTo>
                    <a:pt x="14990" y="526882"/>
                  </a:lnTo>
                  <a:lnTo>
                    <a:pt x="21459" y="558541"/>
                  </a:lnTo>
                  <a:lnTo>
                    <a:pt x="28551" y="590510"/>
                  </a:lnTo>
                  <a:lnTo>
                    <a:pt x="36088" y="621841"/>
                  </a:lnTo>
                  <a:lnTo>
                    <a:pt x="43950" y="651852"/>
                  </a:lnTo>
                  <a:lnTo>
                    <a:pt x="52441" y="672872"/>
                  </a:lnTo>
                  <a:lnTo>
                    <a:pt x="60272" y="676081"/>
                  </a:lnTo>
                  <a:lnTo>
                    <a:pt x="64648" y="665517"/>
                  </a:lnTo>
                  <a:lnTo>
                    <a:pt x="65384" y="646190"/>
                  </a:lnTo>
                  <a:lnTo>
                    <a:pt x="63274" y="621442"/>
                  </a:lnTo>
                  <a:lnTo>
                    <a:pt x="59127" y="593328"/>
                  </a:lnTo>
                  <a:lnTo>
                    <a:pt x="53567" y="563113"/>
                  </a:lnTo>
                  <a:lnTo>
                    <a:pt x="47044" y="531965"/>
                  </a:lnTo>
                  <a:lnTo>
                    <a:pt x="39866" y="501109"/>
                  </a:lnTo>
                  <a:lnTo>
                    <a:pt x="32272" y="471142"/>
                  </a:lnTo>
                  <a:lnTo>
                    <a:pt x="25196" y="441384"/>
                  </a:lnTo>
                  <a:lnTo>
                    <a:pt x="20228" y="410223"/>
                  </a:lnTo>
                  <a:lnTo>
                    <a:pt x="18062" y="376864"/>
                  </a:lnTo>
                  <a:lnTo>
                    <a:pt x="18584" y="342077"/>
                  </a:lnTo>
                  <a:lnTo>
                    <a:pt x="21331" y="307697"/>
                  </a:lnTo>
                  <a:lnTo>
                    <a:pt x="25795" y="274774"/>
                  </a:lnTo>
                  <a:lnTo>
                    <a:pt x="31913" y="243542"/>
                  </a:lnTo>
                  <a:lnTo>
                    <a:pt x="40068" y="213820"/>
                  </a:lnTo>
                  <a:lnTo>
                    <a:pt x="50318" y="185311"/>
                  </a:lnTo>
                  <a:lnTo>
                    <a:pt x="62791" y="158108"/>
                  </a:lnTo>
                  <a:lnTo>
                    <a:pt x="77849" y="132705"/>
                  </a:lnTo>
                  <a:lnTo>
                    <a:pt x="95455" y="109237"/>
                  </a:lnTo>
                  <a:lnTo>
                    <a:pt x="115624" y="87881"/>
                  </a:lnTo>
                  <a:lnTo>
                    <a:pt x="138630" y="69037"/>
                  </a:lnTo>
                  <a:lnTo>
                    <a:pt x="164361" y="52690"/>
                  </a:lnTo>
                  <a:lnTo>
                    <a:pt x="192781" y="38875"/>
                  </a:lnTo>
                  <a:lnTo>
                    <a:pt x="224122" y="27873"/>
                  </a:lnTo>
                  <a:lnTo>
                    <a:pt x="258201" y="19572"/>
                  </a:lnTo>
                  <a:lnTo>
                    <a:pt x="293652" y="13528"/>
                  </a:lnTo>
                  <a:lnTo>
                    <a:pt x="332127" y="8594"/>
                  </a:lnTo>
                  <a:lnTo>
                    <a:pt x="382423" y="4333"/>
                  </a:lnTo>
                  <a:lnTo>
                    <a:pt x="459696" y="0"/>
                  </a:lnTo>
                </a:path>
              </a:pathLst>
            </a:custGeom>
            <a:ln w="9241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853894" y="3857370"/>
            <a:ext cx="2696548" cy="1046100"/>
            <a:chOff x="6853894" y="3857370"/>
            <a:chExt cx="2696548" cy="1046100"/>
          </a:xfrm>
        </p:grpSpPr>
        <p:sp>
          <p:nvSpPr>
            <p:cNvPr id="81" name="Freeform 80"/>
            <p:cNvSpPr/>
            <p:nvPr/>
          </p:nvSpPr>
          <p:spPr>
            <a:xfrm>
              <a:off x="6853894" y="4070507"/>
              <a:ext cx="355359" cy="748425"/>
            </a:xfrm>
            <a:custGeom>
              <a:avLst/>
              <a:gdLst/>
              <a:ahLst/>
              <a:cxnLst/>
              <a:rect l="0" t="0" r="0" b="0"/>
              <a:pathLst>
                <a:path w="355359" h="748425">
                  <a:moveTo>
                    <a:pt x="0" y="58609"/>
                  </a:moveTo>
                  <a:lnTo>
                    <a:pt x="132" y="87599"/>
                  </a:lnTo>
                  <a:lnTo>
                    <a:pt x="1403" y="113948"/>
                  </a:lnTo>
                  <a:lnTo>
                    <a:pt x="3968" y="140167"/>
                  </a:lnTo>
                  <a:lnTo>
                    <a:pt x="7318" y="167000"/>
                  </a:lnTo>
                  <a:lnTo>
                    <a:pt x="10629" y="195107"/>
                  </a:lnTo>
                  <a:lnTo>
                    <a:pt x="13443" y="224702"/>
                  </a:lnTo>
                  <a:lnTo>
                    <a:pt x="15968" y="255659"/>
                  </a:lnTo>
                  <a:lnTo>
                    <a:pt x="18864" y="287714"/>
                  </a:lnTo>
                  <a:lnTo>
                    <a:pt x="22495" y="320603"/>
                  </a:lnTo>
                  <a:lnTo>
                    <a:pt x="26581" y="354093"/>
                  </a:lnTo>
                  <a:lnTo>
                    <a:pt x="30409" y="388009"/>
                  </a:lnTo>
                  <a:lnTo>
                    <a:pt x="33582" y="422203"/>
                  </a:lnTo>
                  <a:lnTo>
                    <a:pt x="36351" y="455933"/>
                  </a:lnTo>
                  <a:lnTo>
                    <a:pt x="39418" y="487913"/>
                  </a:lnTo>
                  <a:lnTo>
                    <a:pt x="43162" y="517593"/>
                  </a:lnTo>
                  <a:lnTo>
                    <a:pt x="47327" y="545399"/>
                  </a:lnTo>
                  <a:lnTo>
                    <a:pt x="51207" y="572320"/>
                  </a:lnTo>
                  <a:lnTo>
                    <a:pt x="54406" y="599044"/>
                  </a:lnTo>
                  <a:lnTo>
                    <a:pt x="56857" y="625881"/>
                  </a:lnTo>
                  <a:lnTo>
                    <a:pt x="58652" y="652926"/>
                  </a:lnTo>
                  <a:lnTo>
                    <a:pt x="59929" y="680006"/>
                  </a:lnTo>
                  <a:lnTo>
                    <a:pt x="60859" y="700986"/>
                  </a:lnTo>
                  <a:lnTo>
                    <a:pt x="61218" y="707811"/>
                  </a:lnTo>
                  <a:lnTo>
                    <a:pt x="60388" y="702328"/>
                  </a:lnTo>
                  <a:lnTo>
                    <a:pt x="58183" y="688563"/>
                  </a:lnTo>
                  <a:lnTo>
                    <a:pt x="55061" y="669587"/>
                  </a:lnTo>
                  <a:lnTo>
                    <a:pt x="51885" y="647370"/>
                  </a:lnTo>
                  <a:lnTo>
                    <a:pt x="49156" y="623120"/>
                  </a:lnTo>
                  <a:lnTo>
                    <a:pt x="47020" y="597255"/>
                  </a:lnTo>
                  <a:lnTo>
                    <a:pt x="45439" y="569627"/>
                  </a:lnTo>
                  <a:lnTo>
                    <a:pt x="44307" y="540271"/>
                  </a:lnTo>
                  <a:lnTo>
                    <a:pt x="43512" y="509436"/>
                  </a:lnTo>
                  <a:lnTo>
                    <a:pt x="42962" y="477442"/>
                  </a:lnTo>
                  <a:lnTo>
                    <a:pt x="42586" y="444586"/>
                  </a:lnTo>
                  <a:lnTo>
                    <a:pt x="42331" y="411112"/>
                  </a:lnTo>
                  <a:lnTo>
                    <a:pt x="42157" y="377204"/>
                  </a:lnTo>
                  <a:lnTo>
                    <a:pt x="42040" y="343005"/>
                  </a:lnTo>
                  <a:lnTo>
                    <a:pt x="41963" y="308936"/>
                  </a:lnTo>
                  <a:lnTo>
                    <a:pt x="41912" y="275670"/>
                  </a:lnTo>
                  <a:lnTo>
                    <a:pt x="41885" y="243520"/>
                  </a:lnTo>
                  <a:lnTo>
                    <a:pt x="42205" y="212778"/>
                  </a:lnTo>
                  <a:lnTo>
                    <a:pt x="43476" y="183871"/>
                  </a:lnTo>
                  <a:lnTo>
                    <a:pt x="45963" y="156860"/>
                  </a:lnTo>
                  <a:lnTo>
                    <a:pt x="49924" y="131821"/>
                  </a:lnTo>
                  <a:lnTo>
                    <a:pt x="55767" y="109018"/>
                  </a:lnTo>
                  <a:lnTo>
                    <a:pt x="63534" y="88379"/>
                  </a:lnTo>
                  <a:lnTo>
                    <a:pt x="73294" y="69568"/>
                  </a:lnTo>
                  <a:lnTo>
                    <a:pt x="85303" y="52178"/>
                  </a:lnTo>
                  <a:lnTo>
                    <a:pt x="99483" y="35866"/>
                  </a:lnTo>
                  <a:lnTo>
                    <a:pt x="115499" y="21307"/>
                  </a:lnTo>
                  <a:lnTo>
                    <a:pt x="132942" y="10107"/>
                  </a:lnTo>
                  <a:lnTo>
                    <a:pt x="151427" y="2891"/>
                  </a:lnTo>
                  <a:lnTo>
                    <a:pt x="170332" y="0"/>
                  </a:lnTo>
                  <a:lnTo>
                    <a:pt x="188820" y="1973"/>
                  </a:lnTo>
                  <a:lnTo>
                    <a:pt x="206471" y="8600"/>
                  </a:lnTo>
                  <a:lnTo>
                    <a:pt x="223233" y="19141"/>
                  </a:lnTo>
                  <a:lnTo>
                    <a:pt x="239229" y="32712"/>
                  </a:lnTo>
                  <a:lnTo>
                    <a:pt x="254619" y="48526"/>
                  </a:lnTo>
                  <a:lnTo>
                    <a:pt x="269229" y="66269"/>
                  </a:lnTo>
                  <a:lnTo>
                    <a:pt x="282577" y="86074"/>
                  </a:lnTo>
                  <a:lnTo>
                    <a:pt x="294493" y="107858"/>
                  </a:lnTo>
                  <a:lnTo>
                    <a:pt x="304784" y="131639"/>
                  </a:lnTo>
                  <a:lnTo>
                    <a:pt x="313090" y="157657"/>
                  </a:lnTo>
                  <a:lnTo>
                    <a:pt x="319421" y="185831"/>
                  </a:lnTo>
                  <a:lnTo>
                    <a:pt x="324381" y="215824"/>
                  </a:lnTo>
                  <a:lnTo>
                    <a:pt x="328946" y="247229"/>
                  </a:lnTo>
                  <a:lnTo>
                    <a:pt x="333711" y="279679"/>
                  </a:lnTo>
                  <a:lnTo>
                    <a:pt x="338565" y="312878"/>
                  </a:lnTo>
                  <a:lnTo>
                    <a:pt x="342910" y="346598"/>
                  </a:lnTo>
                  <a:lnTo>
                    <a:pt x="346422" y="380689"/>
                  </a:lnTo>
                  <a:lnTo>
                    <a:pt x="349081" y="415359"/>
                  </a:lnTo>
                  <a:lnTo>
                    <a:pt x="351017" y="451141"/>
                  </a:lnTo>
                  <a:lnTo>
                    <a:pt x="352383" y="488230"/>
                  </a:lnTo>
                  <a:lnTo>
                    <a:pt x="353338" y="526196"/>
                  </a:lnTo>
                  <a:lnTo>
                    <a:pt x="353992" y="564204"/>
                  </a:lnTo>
                  <a:lnTo>
                    <a:pt x="354440" y="601714"/>
                  </a:lnTo>
                  <a:lnTo>
                    <a:pt x="354741" y="637087"/>
                  </a:lnTo>
                  <a:lnTo>
                    <a:pt x="354977" y="670907"/>
                  </a:lnTo>
                  <a:lnTo>
                    <a:pt x="355172" y="706139"/>
                  </a:lnTo>
                  <a:lnTo>
                    <a:pt x="355358" y="748424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13770" y="4224416"/>
              <a:ext cx="313552" cy="632059"/>
            </a:xfrm>
            <a:custGeom>
              <a:avLst/>
              <a:gdLst/>
              <a:ahLst/>
              <a:cxnLst/>
              <a:rect l="0" t="0" r="0" b="0"/>
              <a:pathLst>
                <a:path w="313552" h="632059">
                  <a:moveTo>
                    <a:pt x="0" y="280962"/>
                  </a:moveTo>
                  <a:lnTo>
                    <a:pt x="17472" y="275138"/>
                  </a:lnTo>
                  <a:lnTo>
                    <a:pt x="34045" y="269614"/>
                  </a:lnTo>
                  <a:lnTo>
                    <a:pt x="51316" y="263858"/>
                  </a:lnTo>
                  <a:lnTo>
                    <a:pt x="69425" y="257822"/>
                  </a:lnTo>
                  <a:lnTo>
                    <a:pt x="88277" y="251537"/>
                  </a:lnTo>
                  <a:lnTo>
                    <a:pt x="107717" y="245048"/>
                  </a:lnTo>
                  <a:lnTo>
                    <a:pt x="127599" y="238076"/>
                  </a:lnTo>
                  <a:lnTo>
                    <a:pt x="147800" y="230057"/>
                  </a:lnTo>
                  <a:lnTo>
                    <a:pt x="168205" y="220752"/>
                  </a:lnTo>
                  <a:lnTo>
                    <a:pt x="188096" y="209925"/>
                  </a:lnTo>
                  <a:lnTo>
                    <a:pt x="206203" y="197184"/>
                  </a:lnTo>
                  <a:lnTo>
                    <a:pt x="221964" y="182495"/>
                  </a:lnTo>
                  <a:lnTo>
                    <a:pt x="234833" y="165798"/>
                  </a:lnTo>
                  <a:lnTo>
                    <a:pt x="243976" y="146841"/>
                  </a:lnTo>
                  <a:lnTo>
                    <a:pt x="249304" y="125716"/>
                  </a:lnTo>
                  <a:lnTo>
                    <a:pt x="250997" y="103085"/>
                  </a:lnTo>
                  <a:lnTo>
                    <a:pt x="249147" y="79969"/>
                  </a:lnTo>
                  <a:lnTo>
                    <a:pt x="244133" y="57035"/>
                  </a:lnTo>
                  <a:lnTo>
                    <a:pt x="235590" y="35818"/>
                  </a:lnTo>
                  <a:lnTo>
                    <a:pt x="222301" y="18786"/>
                  </a:lnTo>
                  <a:lnTo>
                    <a:pt x="204047" y="6925"/>
                  </a:lnTo>
                  <a:lnTo>
                    <a:pt x="182401" y="548"/>
                  </a:lnTo>
                  <a:lnTo>
                    <a:pt x="160101" y="0"/>
                  </a:lnTo>
                  <a:lnTo>
                    <a:pt x="138799" y="4853"/>
                  </a:lnTo>
                  <a:lnTo>
                    <a:pt x="119356" y="14161"/>
                  </a:lnTo>
                  <a:lnTo>
                    <a:pt x="102340" y="26887"/>
                  </a:lnTo>
                  <a:lnTo>
                    <a:pt x="87747" y="42135"/>
                  </a:lnTo>
                  <a:lnTo>
                    <a:pt x="75224" y="59832"/>
                  </a:lnTo>
                  <a:lnTo>
                    <a:pt x="64318" y="80660"/>
                  </a:lnTo>
                  <a:lnTo>
                    <a:pt x="54613" y="104739"/>
                  </a:lnTo>
                  <a:lnTo>
                    <a:pt x="46100" y="131340"/>
                  </a:lnTo>
                  <a:lnTo>
                    <a:pt x="39133" y="159264"/>
                  </a:lnTo>
                  <a:lnTo>
                    <a:pt x="33781" y="187691"/>
                  </a:lnTo>
                  <a:lnTo>
                    <a:pt x="29850" y="216537"/>
                  </a:lnTo>
                  <a:lnTo>
                    <a:pt x="27047" y="246253"/>
                  </a:lnTo>
                  <a:lnTo>
                    <a:pt x="25095" y="277039"/>
                  </a:lnTo>
                  <a:lnTo>
                    <a:pt x="24089" y="308517"/>
                  </a:lnTo>
                  <a:lnTo>
                    <a:pt x="24453" y="339894"/>
                  </a:lnTo>
                  <a:lnTo>
                    <a:pt x="26316" y="370714"/>
                  </a:lnTo>
                  <a:lnTo>
                    <a:pt x="29516" y="400869"/>
                  </a:lnTo>
                  <a:lnTo>
                    <a:pt x="33792" y="430422"/>
                  </a:lnTo>
                  <a:lnTo>
                    <a:pt x="38883" y="459475"/>
                  </a:lnTo>
                  <a:lnTo>
                    <a:pt x="44891" y="487499"/>
                  </a:lnTo>
                  <a:lnTo>
                    <a:pt x="52257" y="513375"/>
                  </a:lnTo>
                  <a:lnTo>
                    <a:pt x="61109" y="536667"/>
                  </a:lnTo>
                  <a:lnTo>
                    <a:pt x="71293" y="557557"/>
                  </a:lnTo>
                  <a:lnTo>
                    <a:pt x="82545" y="576489"/>
                  </a:lnTo>
                  <a:lnTo>
                    <a:pt x="94613" y="593909"/>
                  </a:lnTo>
                  <a:lnTo>
                    <a:pt x="107595" y="609245"/>
                  </a:lnTo>
                  <a:lnTo>
                    <a:pt x="121930" y="620982"/>
                  </a:lnTo>
                  <a:lnTo>
                    <a:pt x="137743" y="628574"/>
                  </a:lnTo>
                  <a:lnTo>
                    <a:pt x="154553" y="632058"/>
                  </a:lnTo>
                  <a:lnTo>
                    <a:pt x="171487" y="631542"/>
                  </a:lnTo>
                  <a:lnTo>
                    <a:pt x="188023" y="627515"/>
                  </a:lnTo>
                  <a:lnTo>
                    <a:pt x="204004" y="620676"/>
                  </a:lnTo>
                  <a:lnTo>
                    <a:pt x="219462" y="611716"/>
                  </a:lnTo>
                  <a:lnTo>
                    <a:pt x="234482" y="601236"/>
                  </a:lnTo>
                  <a:lnTo>
                    <a:pt x="248949" y="590295"/>
                  </a:lnTo>
                  <a:lnTo>
                    <a:pt x="264158" y="579347"/>
                  </a:lnTo>
                  <a:lnTo>
                    <a:pt x="283671" y="567440"/>
                  </a:lnTo>
                  <a:lnTo>
                    <a:pt x="313551" y="552707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49536" y="4324334"/>
              <a:ext cx="395856" cy="565440"/>
            </a:xfrm>
            <a:custGeom>
              <a:avLst/>
              <a:gdLst/>
              <a:ahLst/>
              <a:cxnLst/>
              <a:rect l="0" t="0" r="0" b="0"/>
              <a:pathLst>
                <a:path w="395856" h="565440">
                  <a:moveTo>
                    <a:pt x="82302" y="410982"/>
                  </a:moveTo>
                  <a:lnTo>
                    <a:pt x="99644" y="404892"/>
                  </a:lnTo>
                  <a:lnTo>
                    <a:pt x="114945" y="396825"/>
                  </a:lnTo>
                  <a:lnTo>
                    <a:pt x="129641" y="385920"/>
                  </a:lnTo>
                  <a:lnTo>
                    <a:pt x="144058" y="372499"/>
                  </a:lnTo>
                  <a:lnTo>
                    <a:pt x="158310" y="357017"/>
                  </a:lnTo>
                  <a:lnTo>
                    <a:pt x="172447" y="339939"/>
                  </a:lnTo>
                  <a:lnTo>
                    <a:pt x="186181" y="321358"/>
                  </a:lnTo>
                  <a:lnTo>
                    <a:pt x="198926" y="301000"/>
                  </a:lnTo>
                  <a:lnTo>
                    <a:pt x="210417" y="278849"/>
                  </a:lnTo>
                  <a:lnTo>
                    <a:pt x="220085" y="254824"/>
                  </a:lnTo>
                  <a:lnTo>
                    <a:pt x="226915" y="228643"/>
                  </a:lnTo>
                  <a:lnTo>
                    <a:pt x="230621" y="200381"/>
                  </a:lnTo>
                  <a:lnTo>
                    <a:pt x="231526" y="171002"/>
                  </a:lnTo>
                  <a:lnTo>
                    <a:pt x="230187" y="142121"/>
                  </a:lnTo>
                  <a:lnTo>
                    <a:pt x="227152" y="114624"/>
                  </a:lnTo>
                  <a:lnTo>
                    <a:pt x="222561" y="88998"/>
                  </a:lnTo>
                  <a:lnTo>
                    <a:pt x="216167" y="65669"/>
                  </a:lnTo>
                  <a:lnTo>
                    <a:pt x="207954" y="44640"/>
                  </a:lnTo>
                  <a:lnTo>
                    <a:pt x="197531" y="26549"/>
                  </a:lnTo>
                  <a:lnTo>
                    <a:pt x="184002" y="12797"/>
                  </a:lnTo>
                  <a:lnTo>
                    <a:pt x="167196" y="3794"/>
                  </a:lnTo>
                  <a:lnTo>
                    <a:pt x="148474" y="0"/>
                  </a:lnTo>
                  <a:lnTo>
                    <a:pt x="130258" y="2403"/>
                  </a:lnTo>
                  <a:lnTo>
                    <a:pt x="113892" y="10939"/>
                  </a:lnTo>
                  <a:lnTo>
                    <a:pt x="99347" y="24711"/>
                  </a:lnTo>
                  <a:lnTo>
                    <a:pt x="85776" y="42576"/>
                  </a:lnTo>
                  <a:lnTo>
                    <a:pt x="72541" y="63486"/>
                  </a:lnTo>
                  <a:lnTo>
                    <a:pt x="59644" y="86903"/>
                  </a:lnTo>
                  <a:lnTo>
                    <a:pt x="47581" y="112791"/>
                  </a:lnTo>
                  <a:lnTo>
                    <a:pt x="36593" y="140924"/>
                  </a:lnTo>
                  <a:lnTo>
                    <a:pt x="26953" y="170582"/>
                  </a:lnTo>
                  <a:lnTo>
                    <a:pt x="19096" y="200721"/>
                  </a:lnTo>
                  <a:lnTo>
                    <a:pt x="13086" y="230713"/>
                  </a:lnTo>
                  <a:lnTo>
                    <a:pt x="8682" y="260644"/>
                  </a:lnTo>
                  <a:lnTo>
                    <a:pt x="5545" y="291104"/>
                  </a:lnTo>
                  <a:lnTo>
                    <a:pt x="3355" y="322400"/>
                  </a:lnTo>
                  <a:lnTo>
                    <a:pt x="1848" y="354221"/>
                  </a:lnTo>
                  <a:lnTo>
                    <a:pt x="817" y="385831"/>
                  </a:lnTo>
                  <a:lnTo>
                    <a:pt x="128" y="416797"/>
                  </a:lnTo>
                  <a:lnTo>
                    <a:pt x="0" y="446712"/>
                  </a:lnTo>
                  <a:lnTo>
                    <a:pt x="970" y="475047"/>
                  </a:lnTo>
                  <a:lnTo>
                    <a:pt x="3274" y="501642"/>
                  </a:lnTo>
                  <a:lnTo>
                    <a:pt x="7783" y="525386"/>
                  </a:lnTo>
                  <a:lnTo>
                    <a:pt x="16110" y="544149"/>
                  </a:lnTo>
                  <a:lnTo>
                    <a:pt x="28767" y="557187"/>
                  </a:lnTo>
                  <a:lnTo>
                    <a:pt x="44705" y="564357"/>
                  </a:lnTo>
                  <a:lnTo>
                    <a:pt x="61943" y="565439"/>
                  </a:lnTo>
                  <a:lnTo>
                    <a:pt x="79182" y="560946"/>
                  </a:lnTo>
                  <a:lnTo>
                    <a:pt x="95557" y="551878"/>
                  </a:lnTo>
                  <a:lnTo>
                    <a:pt x="110352" y="539314"/>
                  </a:lnTo>
                  <a:lnTo>
                    <a:pt x="123375" y="524183"/>
                  </a:lnTo>
                  <a:lnTo>
                    <a:pt x="134809" y="506900"/>
                  </a:lnTo>
                  <a:lnTo>
                    <a:pt x="144967" y="487407"/>
                  </a:lnTo>
                  <a:lnTo>
                    <a:pt x="154161" y="465830"/>
                  </a:lnTo>
                  <a:lnTo>
                    <a:pt x="162327" y="442189"/>
                  </a:lnTo>
                  <a:lnTo>
                    <a:pt x="169060" y="416263"/>
                  </a:lnTo>
                  <a:lnTo>
                    <a:pt x="174265" y="388161"/>
                  </a:lnTo>
                  <a:lnTo>
                    <a:pt x="178435" y="358554"/>
                  </a:lnTo>
                  <a:lnTo>
                    <a:pt x="182455" y="328462"/>
                  </a:lnTo>
                  <a:lnTo>
                    <a:pt x="186887" y="298708"/>
                  </a:lnTo>
                  <a:lnTo>
                    <a:pt x="192908" y="276224"/>
                  </a:lnTo>
                  <a:lnTo>
                    <a:pt x="201035" y="269301"/>
                  </a:lnTo>
                  <a:lnTo>
                    <a:pt x="209988" y="275061"/>
                  </a:lnTo>
                  <a:lnTo>
                    <a:pt x="219674" y="288753"/>
                  </a:lnTo>
                  <a:lnTo>
                    <a:pt x="230221" y="306636"/>
                  </a:lnTo>
                  <a:lnTo>
                    <a:pt x="241604" y="326485"/>
                  </a:lnTo>
                  <a:lnTo>
                    <a:pt x="253683" y="346844"/>
                  </a:lnTo>
                  <a:lnTo>
                    <a:pt x="266309" y="366575"/>
                  </a:lnTo>
                  <a:lnTo>
                    <a:pt x="279344" y="385163"/>
                  </a:lnTo>
                  <a:lnTo>
                    <a:pt x="292995" y="401608"/>
                  </a:lnTo>
                  <a:lnTo>
                    <a:pt x="307790" y="414249"/>
                  </a:lnTo>
                  <a:lnTo>
                    <a:pt x="323899" y="422526"/>
                  </a:lnTo>
                  <a:lnTo>
                    <a:pt x="340300" y="426392"/>
                  </a:lnTo>
                  <a:lnTo>
                    <a:pt x="356581" y="425743"/>
                  </a:lnTo>
                  <a:lnTo>
                    <a:pt x="374171" y="416078"/>
                  </a:lnTo>
                  <a:lnTo>
                    <a:pt x="395855" y="390079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48178" y="4254537"/>
              <a:ext cx="227153" cy="590724"/>
            </a:xfrm>
            <a:custGeom>
              <a:avLst/>
              <a:gdLst/>
              <a:ahLst/>
              <a:cxnLst/>
              <a:rect l="0" t="0" r="0" b="0"/>
              <a:pathLst>
                <a:path w="227153" h="590724">
                  <a:moveTo>
                    <a:pt x="18117" y="250841"/>
                  </a:moveTo>
                  <a:lnTo>
                    <a:pt x="18251" y="274140"/>
                  </a:lnTo>
                  <a:lnTo>
                    <a:pt x="19522" y="296235"/>
                  </a:lnTo>
                  <a:lnTo>
                    <a:pt x="22086" y="319272"/>
                  </a:lnTo>
                  <a:lnTo>
                    <a:pt x="25435" y="343760"/>
                  </a:lnTo>
                  <a:lnTo>
                    <a:pt x="28747" y="370183"/>
                  </a:lnTo>
                  <a:lnTo>
                    <a:pt x="31560" y="398584"/>
                  </a:lnTo>
                  <a:lnTo>
                    <a:pt x="34084" y="428374"/>
                  </a:lnTo>
                  <a:lnTo>
                    <a:pt x="36981" y="458579"/>
                  </a:lnTo>
                  <a:lnTo>
                    <a:pt x="40618" y="488586"/>
                  </a:lnTo>
                  <a:lnTo>
                    <a:pt x="45048" y="517849"/>
                  </a:lnTo>
                  <a:lnTo>
                    <a:pt x="50164" y="545743"/>
                  </a:lnTo>
                  <a:lnTo>
                    <a:pt x="55769" y="571874"/>
                  </a:lnTo>
                  <a:lnTo>
                    <a:pt x="59950" y="589306"/>
                  </a:lnTo>
                  <a:lnTo>
                    <a:pt x="60534" y="590723"/>
                  </a:lnTo>
                  <a:lnTo>
                    <a:pt x="58346" y="580959"/>
                  </a:lnTo>
                  <a:lnTo>
                    <a:pt x="54404" y="564464"/>
                  </a:lnTo>
                  <a:lnTo>
                    <a:pt x="49364" y="543846"/>
                  </a:lnTo>
                  <a:lnTo>
                    <a:pt x="43638" y="520653"/>
                  </a:lnTo>
                  <a:lnTo>
                    <a:pt x="37474" y="495823"/>
                  </a:lnTo>
                  <a:lnTo>
                    <a:pt x="31032" y="469940"/>
                  </a:lnTo>
                  <a:lnTo>
                    <a:pt x="24419" y="443378"/>
                  </a:lnTo>
                  <a:lnTo>
                    <a:pt x="18021" y="416369"/>
                  </a:lnTo>
                  <a:lnTo>
                    <a:pt x="12491" y="389068"/>
                  </a:lnTo>
                  <a:lnTo>
                    <a:pt x="8109" y="361576"/>
                  </a:lnTo>
                  <a:lnTo>
                    <a:pt x="4834" y="333956"/>
                  </a:lnTo>
                  <a:lnTo>
                    <a:pt x="2469" y="306252"/>
                  </a:lnTo>
                  <a:lnTo>
                    <a:pt x="811" y="278501"/>
                  </a:lnTo>
                  <a:lnTo>
                    <a:pt x="0" y="251047"/>
                  </a:lnTo>
                  <a:lnTo>
                    <a:pt x="495" y="224512"/>
                  </a:lnTo>
                  <a:lnTo>
                    <a:pt x="2456" y="199161"/>
                  </a:lnTo>
                  <a:lnTo>
                    <a:pt x="6061" y="174935"/>
                  </a:lnTo>
                  <a:lnTo>
                    <a:pt x="11663" y="151638"/>
                  </a:lnTo>
                  <a:lnTo>
                    <a:pt x="19268" y="129067"/>
                  </a:lnTo>
                  <a:lnTo>
                    <a:pt x="28918" y="107683"/>
                  </a:lnTo>
                  <a:lnTo>
                    <a:pt x="40856" y="88555"/>
                  </a:lnTo>
                  <a:lnTo>
                    <a:pt x="54990" y="72084"/>
                  </a:lnTo>
                  <a:lnTo>
                    <a:pt x="70974" y="58062"/>
                  </a:lnTo>
                  <a:lnTo>
                    <a:pt x="88394" y="46029"/>
                  </a:lnTo>
                  <a:lnTo>
                    <a:pt x="106865" y="35515"/>
                  </a:lnTo>
                  <a:lnTo>
                    <a:pt x="125943" y="26402"/>
                  </a:lnTo>
                  <a:lnTo>
                    <a:pt x="147413" y="18046"/>
                  </a:lnTo>
                  <a:lnTo>
                    <a:pt x="177592" y="9701"/>
                  </a:lnTo>
                  <a:lnTo>
                    <a:pt x="227152" y="0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21070" y="4387859"/>
              <a:ext cx="246909" cy="515611"/>
            </a:xfrm>
            <a:custGeom>
              <a:avLst/>
              <a:gdLst/>
              <a:ahLst/>
              <a:cxnLst/>
              <a:rect l="0" t="0" r="0" b="0"/>
              <a:pathLst>
                <a:path w="246909" h="515611">
                  <a:moveTo>
                    <a:pt x="37873" y="242940"/>
                  </a:moveTo>
                  <a:lnTo>
                    <a:pt x="55345" y="236981"/>
                  </a:lnTo>
                  <a:lnTo>
                    <a:pt x="71919" y="230187"/>
                  </a:lnTo>
                  <a:lnTo>
                    <a:pt x="89181" y="221856"/>
                  </a:lnTo>
                  <a:lnTo>
                    <a:pt x="106948" y="212128"/>
                  </a:lnTo>
                  <a:lnTo>
                    <a:pt x="124512" y="201244"/>
                  </a:lnTo>
                  <a:lnTo>
                    <a:pt x="141464" y="189461"/>
                  </a:lnTo>
                  <a:lnTo>
                    <a:pt x="157722" y="176686"/>
                  </a:lnTo>
                  <a:lnTo>
                    <a:pt x="173363" y="162496"/>
                  </a:lnTo>
                  <a:lnTo>
                    <a:pt x="188494" y="146768"/>
                  </a:lnTo>
                  <a:lnTo>
                    <a:pt x="202590" y="129342"/>
                  </a:lnTo>
                  <a:lnTo>
                    <a:pt x="214536" y="109881"/>
                  </a:lnTo>
                  <a:lnTo>
                    <a:pt x="223866" y="88427"/>
                  </a:lnTo>
                  <a:lnTo>
                    <a:pt x="229794" y="66248"/>
                  </a:lnTo>
                  <a:lnTo>
                    <a:pt x="230932" y="45548"/>
                  </a:lnTo>
                  <a:lnTo>
                    <a:pt x="226988" y="27476"/>
                  </a:lnTo>
                  <a:lnTo>
                    <a:pt x="218886" y="13093"/>
                  </a:lnTo>
                  <a:lnTo>
                    <a:pt x="208156" y="3845"/>
                  </a:lnTo>
                  <a:lnTo>
                    <a:pt x="195957" y="0"/>
                  </a:lnTo>
                  <a:lnTo>
                    <a:pt x="182963" y="1223"/>
                  </a:lnTo>
                  <a:lnTo>
                    <a:pt x="169548" y="7141"/>
                  </a:lnTo>
                  <a:lnTo>
                    <a:pt x="155904" y="17064"/>
                  </a:lnTo>
                  <a:lnTo>
                    <a:pt x="142135" y="30144"/>
                  </a:lnTo>
                  <a:lnTo>
                    <a:pt x="128297" y="45579"/>
                  </a:lnTo>
                  <a:lnTo>
                    <a:pt x="114421" y="62712"/>
                  </a:lnTo>
                  <a:lnTo>
                    <a:pt x="100519" y="81040"/>
                  </a:lnTo>
                  <a:lnTo>
                    <a:pt x="86609" y="100198"/>
                  </a:lnTo>
                  <a:lnTo>
                    <a:pt x="72694" y="119930"/>
                  </a:lnTo>
                  <a:lnTo>
                    <a:pt x="59113" y="140383"/>
                  </a:lnTo>
                  <a:lnTo>
                    <a:pt x="46470" y="162042"/>
                  </a:lnTo>
                  <a:lnTo>
                    <a:pt x="35035" y="185086"/>
                  </a:lnTo>
                  <a:lnTo>
                    <a:pt x="25069" y="209718"/>
                  </a:lnTo>
                  <a:lnTo>
                    <a:pt x="16983" y="236309"/>
                  </a:lnTo>
                  <a:lnTo>
                    <a:pt x="10809" y="264857"/>
                  </a:lnTo>
                  <a:lnTo>
                    <a:pt x="6291" y="294764"/>
                  </a:lnTo>
                  <a:lnTo>
                    <a:pt x="3081" y="325056"/>
                  </a:lnTo>
                  <a:lnTo>
                    <a:pt x="857" y="355116"/>
                  </a:lnTo>
                  <a:lnTo>
                    <a:pt x="0" y="384080"/>
                  </a:lnTo>
                  <a:lnTo>
                    <a:pt x="1522" y="410717"/>
                  </a:lnTo>
                  <a:lnTo>
                    <a:pt x="5793" y="434576"/>
                  </a:lnTo>
                  <a:lnTo>
                    <a:pt x="12903" y="455540"/>
                  </a:lnTo>
                  <a:lnTo>
                    <a:pt x="22983" y="473481"/>
                  </a:lnTo>
                  <a:lnTo>
                    <a:pt x="35803" y="488625"/>
                  </a:lnTo>
                  <a:lnTo>
                    <a:pt x="50870" y="500820"/>
                  </a:lnTo>
                  <a:lnTo>
                    <a:pt x="67659" y="509380"/>
                  </a:lnTo>
                  <a:lnTo>
                    <a:pt x="85702" y="514253"/>
                  </a:lnTo>
                  <a:lnTo>
                    <a:pt x="104305" y="515610"/>
                  </a:lnTo>
                  <a:lnTo>
                    <a:pt x="122590" y="513520"/>
                  </a:lnTo>
                  <a:lnTo>
                    <a:pt x="140104" y="508365"/>
                  </a:lnTo>
                  <a:lnTo>
                    <a:pt x="156777" y="500734"/>
                  </a:lnTo>
                  <a:lnTo>
                    <a:pt x="172712" y="491227"/>
                  </a:lnTo>
                  <a:lnTo>
                    <a:pt x="188051" y="480375"/>
                  </a:lnTo>
                  <a:lnTo>
                    <a:pt x="202340" y="469179"/>
                  </a:lnTo>
                  <a:lnTo>
                    <a:pt x="215936" y="458030"/>
                  </a:lnTo>
                  <a:lnTo>
                    <a:pt x="230036" y="445961"/>
                  </a:lnTo>
                  <a:lnTo>
                    <a:pt x="246908" y="431071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57336" y="4379957"/>
              <a:ext cx="385357" cy="438975"/>
            </a:xfrm>
            <a:custGeom>
              <a:avLst/>
              <a:gdLst/>
              <a:ahLst/>
              <a:cxnLst/>
              <a:rect l="0" t="0" r="0" b="0"/>
              <a:pathLst>
                <a:path w="385357" h="438975">
                  <a:moveTo>
                    <a:pt x="266001" y="0"/>
                  </a:moveTo>
                  <a:lnTo>
                    <a:pt x="242834" y="5825"/>
                  </a:lnTo>
                  <a:lnTo>
                    <a:pt x="222012" y="11349"/>
                  </a:lnTo>
                  <a:lnTo>
                    <a:pt x="201557" y="17115"/>
                  </a:lnTo>
                  <a:lnTo>
                    <a:pt x="181104" y="23494"/>
                  </a:lnTo>
                  <a:lnTo>
                    <a:pt x="160569" y="31065"/>
                  </a:lnTo>
                  <a:lnTo>
                    <a:pt x="139942" y="40034"/>
                  </a:lnTo>
                  <a:lnTo>
                    <a:pt x="119238" y="50286"/>
                  </a:lnTo>
                  <a:lnTo>
                    <a:pt x="98474" y="61578"/>
                  </a:lnTo>
                  <a:lnTo>
                    <a:pt x="77685" y="73668"/>
                  </a:lnTo>
                  <a:lnTo>
                    <a:pt x="57534" y="86666"/>
                  </a:lnTo>
                  <a:lnTo>
                    <a:pt x="39249" y="101010"/>
                  </a:lnTo>
                  <a:lnTo>
                    <a:pt x="23379" y="116828"/>
                  </a:lnTo>
                  <a:lnTo>
                    <a:pt x="10773" y="133643"/>
                  </a:lnTo>
                  <a:lnTo>
                    <a:pt x="2864" y="150579"/>
                  </a:lnTo>
                  <a:lnTo>
                    <a:pt x="0" y="167099"/>
                  </a:lnTo>
                  <a:lnTo>
                    <a:pt x="2252" y="182397"/>
                  </a:lnTo>
                  <a:lnTo>
                    <a:pt x="9934" y="195281"/>
                  </a:lnTo>
                  <a:lnTo>
                    <a:pt x="22671" y="205334"/>
                  </a:lnTo>
                  <a:lnTo>
                    <a:pt x="39595" y="212787"/>
                  </a:lnTo>
                  <a:lnTo>
                    <a:pt x="59742" y="218135"/>
                  </a:lnTo>
                  <a:lnTo>
                    <a:pt x="82250" y="221887"/>
                  </a:lnTo>
                  <a:lnTo>
                    <a:pt x="106440" y="224480"/>
                  </a:lnTo>
                  <a:lnTo>
                    <a:pt x="131805" y="226255"/>
                  </a:lnTo>
                  <a:lnTo>
                    <a:pt x="157971" y="227479"/>
                  </a:lnTo>
                  <a:lnTo>
                    <a:pt x="184357" y="228981"/>
                  </a:lnTo>
                  <a:lnTo>
                    <a:pt x="210173" y="232105"/>
                  </a:lnTo>
                  <a:lnTo>
                    <a:pt x="235041" y="237450"/>
                  </a:lnTo>
                  <a:lnTo>
                    <a:pt x="258943" y="244946"/>
                  </a:lnTo>
                  <a:lnTo>
                    <a:pt x="282025" y="254229"/>
                  </a:lnTo>
                  <a:lnTo>
                    <a:pt x="304450" y="264896"/>
                  </a:lnTo>
                  <a:lnTo>
                    <a:pt x="325737" y="276902"/>
                  </a:lnTo>
                  <a:lnTo>
                    <a:pt x="344803" y="290565"/>
                  </a:lnTo>
                  <a:lnTo>
                    <a:pt x="361203" y="305918"/>
                  </a:lnTo>
                  <a:lnTo>
                    <a:pt x="374167" y="322418"/>
                  </a:lnTo>
                  <a:lnTo>
                    <a:pt x="382319" y="339142"/>
                  </a:lnTo>
                  <a:lnTo>
                    <a:pt x="385356" y="355529"/>
                  </a:lnTo>
                  <a:lnTo>
                    <a:pt x="383557" y="371073"/>
                  </a:lnTo>
                  <a:lnTo>
                    <a:pt x="377236" y="385180"/>
                  </a:lnTo>
                  <a:lnTo>
                    <a:pt x="367019" y="397670"/>
                  </a:lnTo>
                  <a:lnTo>
                    <a:pt x="353065" y="408377"/>
                  </a:lnTo>
                  <a:lnTo>
                    <a:pt x="334926" y="416977"/>
                  </a:lnTo>
                  <a:lnTo>
                    <a:pt x="312729" y="423500"/>
                  </a:lnTo>
                  <a:lnTo>
                    <a:pt x="287093" y="428256"/>
                  </a:lnTo>
                  <a:lnTo>
                    <a:pt x="258778" y="431629"/>
                  </a:lnTo>
                  <a:lnTo>
                    <a:pt x="228508" y="433980"/>
                  </a:lnTo>
                  <a:lnTo>
                    <a:pt x="197591" y="435597"/>
                  </a:lnTo>
                  <a:lnTo>
                    <a:pt x="164472" y="436878"/>
                  </a:lnTo>
                  <a:lnTo>
                    <a:pt x="121811" y="437939"/>
                  </a:lnTo>
                  <a:lnTo>
                    <a:pt x="56966" y="438974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74177" y="3857370"/>
              <a:ext cx="20906" cy="1003368"/>
            </a:xfrm>
            <a:custGeom>
              <a:avLst/>
              <a:gdLst/>
              <a:ahLst/>
              <a:cxnLst/>
              <a:rect l="0" t="0" r="0" b="0"/>
              <a:pathLst>
                <a:path w="20906" h="1003368">
                  <a:moveTo>
                    <a:pt x="1" y="0"/>
                  </a:moveTo>
                  <a:lnTo>
                    <a:pt x="0" y="23698"/>
                  </a:lnTo>
                  <a:lnTo>
                    <a:pt x="0" y="49607"/>
                  </a:lnTo>
                  <a:lnTo>
                    <a:pt x="0" y="80331"/>
                  </a:lnTo>
                  <a:lnTo>
                    <a:pt x="0" y="114523"/>
                  </a:lnTo>
                  <a:lnTo>
                    <a:pt x="0" y="149594"/>
                  </a:lnTo>
                  <a:lnTo>
                    <a:pt x="0" y="183934"/>
                  </a:lnTo>
                  <a:lnTo>
                    <a:pt x="0" y="216982"/>
                  </a:lnTo>
                  <a:lnTo>
                    <a:pt x="0" y="248743"/>
                  </a:lnTo>
                  <a:lnTo>
                    <a:pt x="0" y="279434"/>
                  </a:lnTo>
                  <a:lnTo>
                    <a:pt x="0" y="309630"/>
                  </a:lnTo>
                  <a:lnTo>
                    <a:pt x="0" y="340162"/>
                  </a:lnTo>
                  <a:lnTo>
                    <a:pt x="9" y="371455"/>
                  </a:lnTo>
                  <a:lnTo>
                    <a:pt x="352" y="403248"/>
                  </a:lnTo>
                  <a:lnTo>
                    <a:pt x="1641" y="434826"/>
                  </a:lnTo>
                  <a:lnTo>
                    <a:pt x="4121" y="465783"/>
                  </a:lnTo>
                  <a:lnTo>
                    <a:pt x="7402" y="496363"/>
                  </a:lnTo>
                  <a:lnTo>
                    <a:pt x="10674" y="527257"/>
                  </a:lnTo>
                  <a:lnTo>
                    <a:pt x="13459" y="558843"/>
                  </a:lnTo>
                  <a:lnTo>
                    <a:pt x="15630" y="590860"/>
                  </a:lnTo>
                  <a:lnTo>
                    <a:pt x="17232" y="622596"/>
                  </a:lnTo>
                  <a:lnTo>
                    <a:pt x="18382" y="653676"/>
                  </a:lnTo>
                  <a:lnTo>
                    <a:pt x="19185" y="684679"/>
                  </a:lnTo>
                  <a:lnTo>
                    <a:pt x="19740" y="716915"/>
                  </a:lnTo>
                  <a:lnTo>
                    <a:pt x="20119" y="751018"/>
                  </a:lnTo>
                  <a:lnTo>
                    <a:pt x="20378" y="786339"/>
                  </a:lnTo>
                  <a:lnTo>
                    <a:pt x="20550" y="821366"/>
                  </a:lnTo>
                  <a:lnTo>
                    <a:pt x="20668" y="855197"/>
                  </a:lnTo>
                  <a:lnTo>
                    <a:pt x="20747" y="886826"/>
                  </a:lnTo>
                  <a:lnTo>
                    <a:pt x="20810" y="918133"/>
                  </a:lnTo>
                  <a:lnTo>
                    <a:pt x="20859" y="954078"/>
                  </a:lnTo>
                  <a:lnTo>
                    <a:pt x="20905" y="1003367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30688" y="4212729"/>
              <a:ext cx="919754" cy="167229"/>
            </a:xfrm>
            <a:custGeom>
              <a:avLst/>
              <a:gdLst/>
              <a:ahLst/>
              <a:cxnLst/>
              <a:rect l="0" t="0" r="0" b="0"/>
              <a:pathLst>
                <a:path w="919754" h="167229">
                  <a:moveTo>
                    <a:pt x="919753" y="167228"/>
                  </a:moveTo>
                  <a:lnTo>
                    <a:pt x="902146" y="155712"/>
                  </a:lnTo>
                  <a:lnTo>
                    <a:pt x="884303" y="145935"/>
                  </a:lnTo>
                  <a:lnTo>
                    <a:pt x="864450" y="136986"/>
                  </a:lnTo>
                  <a:lnTo>
                    <a:pt x="842305" y="128263"/>
                  </a:lnTo>
                  <a:lnTo>
                    <a:pt x="817566" y="119006"/>
                  </a:lnTo>
                  <a:lnTo>
                    <a:pt x="790361" y="108861"/>
                  </a:lnTo>
                  <a:lnTo>
                    <a:pt x="761736" y="98130"/>
                  </a:lnTo>
                  <a:lnTo>
                    <a:pt x="733383" y="87561"/>
                  </a:lnTo>
                  <a:lnTo>
                    <a:pt x="706231" y="77585"/>
                  </a:lnTo>
                  <a:lnTo>
                    <a:pt x="680165" y="68295"/>
                  </a:lnTo>
                  <a:lnTo>
                    <a:pt x="654432" y="59622"/>
                  </a:lnTo>
                  <a:lnTo>
                    <a:pt x="628511" y="51438"/>
                  </a:lnTo>
                  <a:lnTo>
                    <a:pt x="602218" y="43621"/>
                  </a:lnTo>
                  <a:lnTo>
                    <a:pt x="575538" y="36067"/>
                  </a:lnTo>
                  <a:lnTo>
                    <a:pt x="548529" y="28708"/>
                  </a:lnTo>
                  <a:lnTo>
                    <a:pt x="521267" y="21812"/>
                  </a:lnTo>
                  <a:lnTo>
                    <a:pt x="493819" y="15949"/>
                  </a:lnTo>
                  <a:lnTo>
                    <a:pt x="466239" y="11345"/>
                  </a:lnTo>
                  <a:lnTo>
                    <a:pt x="438566" y="7919"/>
                  </a:lnTo>
                  <a:lnTo>
                    <a:pt x="410828" y="5455"/>
                  </a:lnTo>
                  <a:lnTo>
                    <a:pt x="383046" y="3724"/>
                  </a:lnTo>
                  <a:lnTo>
                    <a:pt x="355237" y="2526"/>
                  </a:lnTo>
                  <a:lnTo>
                    <a:pt x="327407" y="1705"/>
                  </a:lnTo>
                  <a:lnTo>
                    <a:pt x="299563" y="1146"/>
                  </a:lnTo>
                  <a:lnTo>
                    <a:pt x="271709" y="770"/>
                  </a:lnTo>
                  <a:lnTo>
                    <a:pt x="243850" y="516"/>
                  </a:lnTo>
                  <a:lnTo>
                    <a:pt x="215976" y="346"/>
                  </a:lnTo>
                  <a:lnTo>
                    <a:pt x="187768" y="230"/>
                  </a:lnTo>
                  <a:lnTo>
                    <a:pt x="158611" y="154"/>
                  </a:lnTo>
                  <a:lnTo>
                    <a:pt x="128301" y="103"/>
                  </a:lnTo>
                  <a:lnTo>
                    <a:pt x="98410" y="69"/>
                  </a:lnTo>
                  <a:lnTo>
                    <a:pt x="69172" y="42"/>
                  </a:lnTo>
                  <a:lnTo>
                    <a:pt x="38020" y="20"/>
                  </a:lnTo>
                  <a:lnTo>
                    <a:pt x="0" y="0"/>
                  </a:lnTo>
                </a:path>
              </a:pathLst>
            </a:custGeom>
            <a:ln w="7564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222597" y="5005070"/>
            <a:ext cx="1425004" cy="1046099"/>
            <a:chOff x="1222597" y="5005070"/>
            <a:chExt cx="1425004" cy="1046099"/>
          </a:xfrm>
        </p:grpSpPr>
        <p:sp>
          <p:nvSpPr>
            <p:cNvPr id="90" name="Freeform 89"/>
            <p:cNvSpPr/>
            <p:nvPr/>
          </p:nvSpPr>
          <p:spPr>
            <a:xfrm>
              <a:off x="1222597" y="5005070"/>
              <a:ext cx="82731" cy="1025348"/>
            </a:xfrm>
            <a:custGeom>
              <a:avLst/>
              <a:gdLst/>
              <a:ahLst/>
              <a:cxnLst/>
              <a:rect l="0" t="0" r="0" b="0"/>
              <a:pathLst>
                <a:path w="82731" h="1025348">
                  <a:moveTo>
                    <a:pt x="8159" y="0"/>
                  </a:moveTo>
                  <a:lnTo>
                    <a:pt x="3202" y="20897"/>
                  </a:lnTo>
                  <a:lnTo>
                    <a:pt x="543" y="41737"/>
                  </a:lnTo>
                  <a:lnTo>
                    <a:pt x="0" y="64554"/>
                  </a:lnTo>
                  <a:lnTo>
                    <a:pt x="1203" y="88767"/>
                  </a:lnTo>
                  <a:lnTo>
                    <a:pt x="3802" y="112991"/>
                  </a:lnTo>
                  <a:lnTo>
                    <a:pt x="7457" y="136401"/>
                  </a:lnTo>
                  <a:lnTo>
                    <a:pt x="11594" y="159061"/>
                  </a:lnTo>
                  <a:lnTo>
                    <a:pt x="15445" y="181597"/>
                  </a:lnTo>
                  <a:lnTo>
                    <a:pt x="18620" y="204424"/>
                  </a:lnTo>
                  <a:lnTo>
                    <a:pt x="21348" y="227677"/>
                  </a:lnTo>
                  <a:lnTo>
                    <a:pt x="24266" y="251337"/>
                  </a:lnTo>
                  <a:lnTo>
                    <a:pt x="27734" y="275341"/>
                  </a:lnTo>
                  <a:lnTo>
                    <a:pt x="31537" y="299898"/>
                  </a:lnTo>
                  <a:lnTo>
                    <a:pt x="35059" y="325485"/>
                  </a:lnTo>
                  <a:lnTo>
                    <a:pt x="37954" y="352273"/>
                  </a:lnTo>
                  <a:lnTo>
                    <a:pt x="40168" y="380167"/>
                  </a:lnTo>
                  <a:lnTo>
                    <a:pt x="41787" y="408958"/>
                  </a:lnTo>
                  <a:lnTo>
                    <a:pt x="42945" y="438430"/>
                  </a:lnTo>
                  <a:lnTo>
                    <a:pt x="44053" y="468395"/>
                  </a:lnTo>
                  <a:lnTo>
                    <a:pt x="45752" y="498709"/>
                  </a:lnTo>
                  <a:lnTo>
                    <a:pt x="48340" y="529257"/>
                  </a:lnTo>
                  <a:lnTo>
                    <a:pt x="51522" y="559674"/>
                  </a:lnTo>
                  <a:lnTo>
                    <a:pt x="54612" y="589364"/>
                  </a:lnTo>
                  <a:lnTo>
                    <a:pt x="57212" y="618066"/>
                  </a:lnTo>
                  <a:lnTo>
                    <a:pt x="59225" y="646106"/>
                  </a:lnTo>
                  <a:lnTo>
                    <a:pt x="60707" y="674189"/>
                  </a:lnTo>
                  <a:lnTo>
                    <a:pt x="61774" y="702712"/>
                  </a:lnTo>
                  <a:lnTo>
                    <a:pt x="62820" y="731205"/>
                  </a:lnTo>
                  <a:lnTo>
                    <a:pt x="64479" y="758528"/>
                  </a:lnTo>
                  <a:lnTo>
                    <a:pt x="67039" y="784148"/>
                  </a:lnTo>
                  <a:lnTo>
                    <a:pt x="70201" y="808946"/>
                  </a:lnTo>
                  <a:lnTo>
                    <a:pt x="73280" y="834826"/>
                  </a:lnTo>
                  <a:lnTo>
                    <a:pt x="75871" y="862773"/>
                  </a:lnTo>
                  <a:lnTo>
                    <a:pt x="77883" y="891966"/>
                  </a:lnTo>
                  <a:lnTo>
                    <a:pt x="79583" y="923477"/>
                  </a:lnTo>
                  <a:lnTo>
                    <a:pt x="81113" y="964045"/>
                  </a:lnTo>
                  <a:lnTo>
                    <a:pt x="82730" y="1025347"/>
                  </a:lnTo>
                </a:path>
              </a:pathLst>
            </a:custGeom>
            <a:ln w="6746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38945" y="5664467"/>
              <a:ext cx="407020" cy="386702"/>
            </a:xfrm>
            <a:custGeom>
              <a:avLst/>
              <a:gdLst/>
              <a:ahLst/>
              <a:cxnLst/>
              <a:rect l="0" t="0" r="0" b="0"/>
              <a:pathLst>
                <a:path w="407020" h="386702">
                  <a:moveTo>
                    <a:pt x="201950" y="235451"/>
                  </a:moveTo>
                  <a:lnTo>
                    <a:pt x="207026" y="214672"/>
                  </a:lnTo>
                  <a:lnTo>
                    <a:pt x="210819" y="194965"/>
                  </a:lnTo>
                  <a:lnTo>
                    <a:pt x="213641" y="174427"/>
                  </a:lnTo>
                  <a:lnTo>
                    <a:pt x="215120" y="152894"/>
                  </a:lnTo>
                  <a:lnTo>
                    <a:pt x="214327" y="130477"/>
                  </a:lnTo>
                  <a:lnTo>
                    <a:pt x="210946" y="107376"/>
                  </a:lnTo>
                  <a:lnTo>
                    <a:pt x="205215" y="84345"/>
                  </a:lnTo>
                  <a:lnTo>
                    <a:pt x="197585" y="62623"/>
                  </a:lnTo>
                  <a:lnTo>
                    <a:pt x="188506" y="42799"/>
                  </a:lnTo>
                  <a:lnTo>
                    <a:pt x="177791" y="25713"/>
                  </a:lnTo>
                  <a:lnTo>
                    <a:pt x="164657" y="12696"/>
                  </a:lnTo>
                  <a:lnTo>
                    <a:pt x="148886" y="4094"/>
                  </a:lnTo>
                  <a:lnTo>
                    <a:pt x="131335" y="0"/>
                  </a:lnTo>
                  <a:lnTo>
                    <a:pt x="113561" y="711"/>
                  </a:lnTo>
                  <a:lnTo>
                    <a:pt x="96503" y="5907"/>
                  </a:lnTo>
                  <a:lnTo>
                    <a:pt x="80732" y="14822"/>
                  </a:lnTo>
                  <a:lnTo>
                    <a:pt x="66738" y="26597"/>
                  </a:lnTo>
                  <a:lnTo>
                    <a:pt x="54580" y="40471"/>
                  </a:lnTo>
                  <a:lnTo>
                    <a:pt x="44016" y="55842"/>
                  </a:lnTo>
                  <a:lnTo>
                    <a:pt x="34709" y="72257"/>
                  </a:lnTo>
                  <a:lnTo>
                    <a:pt x="26344" y="89399"/>
                  </a:lnTo>
                  <a:lnTo>
                    <a:pt x="18949" y="107331"/>
                  </a:lnTo>
                  <a:lnTo>
                    <a:pt x="12869" y="126440"/>
                  </a:lnTo>
                  <a:lnTo>
                    <a:pt x="8186" y="146844"/>
                  </a:lnTo>
                  <a:lnTo>
                    <a:pt x="4740" y="168411"/>
                  </a:lnTo>
                  <a:lnTo>
                    <a:pt x="2280" y="190916"/>
                  </a:lnTo>
                  <a:lnTo>
                    <a:pt x="575" y="214116"/>
                  </a:lnTo>
                  <a:lnTo>
                    <a:pt x="0" y="237528"/>
                  </a:lnTo>
                  <a:lnTo>
                    <a:pt x="1485" y="260459"/>
                  </a:lnTo>
                  <a:lnTo>
                    <a:pt x="5372" y="282568"/>
                  </a:lnTo>
                  <a:lnTo>
                    <a:pt x="11465" y="303836"/>
                  </a:lnTo>
                  <a:lnTo>
                    <a:pt x="19348" y="324386"/>
                  </a:lnTo>
                  <a:lnTo>
                    <a:pt x="28586" y="344338"/>
                  </a:lnTo>
                  <a:lnTo>
                    <a:pt x="38809" y="362390"/>
                  </a:lnTo>
                  <a:lnTo>
                    <a:pt x="49727" y="375937"/>
                  </a:lnTo>
                  <a:lnTo>
                    <a:pt x="61130" y="383923"/>
                  </a:lnTo>
                  <a:lnTo>
                    <a:pt x="72866" y="386701"/>
                  </a:lnTo>
                  <a:lnTo>
                    <a:pt x="84827" y="385212"/>
                  </a:lnTo>
                  <a:lnTo>
                    <a:pt x="96934" y="380467"/>
                  </a:lnTo>
                  <a:lnTo>
                    <a:pt x="108846" y="373056"/>
                  </a:lnTo>
                  <a:lnTo>
                    <a:pt x="119986" y="363126"/>
                  </a:lnTo>
                  <a:lnTo>
                    <a:pt x="130102" y="350958"/>
                  </a:lnTo>
                  <a:lnTo>
                    <a:pt x="139234" y="336973"/>
                  </a:lnTo>
                  <a:lnTo>
                    <a:pt x="147555" y="321607"/>
                  </a:lnTo>
                  <a:lnTo>
                    <a:pt x="155244" y="305226"/>
                  </a:lnTo>
                  <a:lnTo>
                    <a:pt x="162181" y="287833"/>
                  </a:lnTo>
                  <a:lnTo>
                    <a:pt x="167951" y="269099"/>
                  </a:lnTo>
                  <a:lnTo>
                    <a:pt x="172426" y="248953"/>
                  </a:lnTo>
                  <a:lnTo>
                    <a:pt x="175732" y="227559"/>
                  </a:lnTo>
                  <a:lnTo>
                    <a:pt x="178099" y="205173"/>
                  </a:lnTo>
                  <a:lnTo>
                    <a:pt x="179779" y="182100"/>
                  </a:lnTo>
                  <a:lnTo>
                    <a:pt x="181778" y="160583"/>
                  </a:lnTo>
                  <a:lnTo>
                    <a:pt x="185705" y="146808"/>
                  </a:lnTo>
                  <a:lnTo>
                    <a:pt x="191347" y="144083"/>
                  </a:lnTo>
                  <a:lnTo>
                    <a:pt x="197321" y="149094"/>
                  </a:lnTo>
                  <a:lnTo>
                    <a:pt x="203556" y="158653"/>
                  </a:lnTo>
                  <a:lnTo>
                    <a:pt x="210620" y="170437"/>
                  </a:lnTo>
                  <a:lnTo>
                    <a:pt x="218791" y="183123"/>
                  </a:lnTo>
                  <a:lnTo>
                    <a:pt x="228028" y="196075"/>
                  </a:lnTo>
                  <a:lnTo>
                    <a:pt x="238152" y="209028"/>
                  </a:lnTo>
                  <a:lnTo>
                    <a:pt x="248973" y="221877"/>
                  </a:lnTo>
                  <a:lnTo>
                    <a:pt x="260886" y="234028"/>
                  </a:lnTo>
                  <a:lnTo>
                    <a:pt x="274838" y="244406"/>
                  </a:lnTo>
                  <a:lnTo>
                    <a:pt x="291163" y="252560"/>
                  </a:lnTo>
                  <a:lnTo>
                    <a:pt x="309264" y="258300"/>
                  </a:lnTo>
                  <a:lnTo>
                    <a:pt x="330068" y="261752"/>
                  </a:lnTo>
                  <a:lnTo>
                    <a:pt x="359364" y="261233"/>
                  </a:lnTo>
                  <a:lnTo>
                    <a:pt x="407019" y="254094"/>
                  </a:lnTo>
                </a:path>
              </a:pathLst>
            </a:custGeom>
            <a:ln w="6746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27322" y="5247424"/>
              <a:ext cx="74571" cy="782994"/>
            </a:xfrm>
            <a:custGeom>
              <a:avLst/>
              <a:gdLst/>
              <a:ahLst/>
              <a:cxnLst/>
              <a:rect l="0" t="0" r="0" b="0"/>
              <a:pathLst>
                <a:path w="74571" h="782994">
                  <a:moveTo>
                    <a:pt x="0" y="0"/>
                  </a:moveTo>
                  <a:lnTo>
                    <a:pt x="0" y="15350"/>
                  </a:lnTo>
                  <a:lnTo>
                    <a:pt x="0" y="36908"/>
                  </a:lnTo>
                  <a:lnTo>
                    <a:pt x="0" y="60865"/>
                  </a:lnTo>
                  <a:lnTo>
                    <a:pt x="8" y="85665"/>
                  </a:lnTo>
                  <a:lnTo>
                    <a:pt x="314" y="110432"/>
                  </a:lnTo>
                  <a:lnTo>
                    <a:pt x="1462" y="134401"/>
                  </a:lnTo>
                  <a:lnTo>
                    <a:pt x="3673" y="157276"/>
                  </a:lnTo>
                  <a:lnTo>
                    <a:pt x="6599" y="179387"/>
                  </a:lnTo>
                  <a:lnTo>
                    <a:pt x="9518" y="201459"/>
                  </a:lnTo>
                  <a:lnTo>
                    <a:pt x="12010" y="223928"/>
                  </a:lnTo>
                  <a:lnTo>
                    <a:pt x="14251" y="246918"/>
                  </a:lnTo>
                  <a:lnTo>
                    <a:pt x="16829" y="270391"/>
                  </a:lnTo>
                  <a:lnTo>
                    <a:pt x="20064" y="294256"/>
                  </a:lnTo>
                  <a:lnTo>
                    <a:pt x="23707" y="318417"/>
                  </a:lnTo>
                  <a:lnTo>
                    <a:pt x="27121" y="342792"/>
                  </a:lnTo>
                  <a:lnTo>
                    <a:pt x="29951" y="367337"/>
                  </a:lnTo>
                  <a:lnTo>
                    <a:pt x="32422" y="392583"/>
                  </a:lnTo>
                  <a:lnTo>
                    <a:pt x="35155" y="419585"/>
                  </a:lnTo>
                  <a:lnTo>
                    <a:pt x="38486" y="448753"/>
                  </a:lnTo>
                  <a:lnTo>
                    <a:pt x="41894" y="479090"/>
                  </a:lnTo>
                  <a:lnTo>
                    <a:pt x="44207" y="508591"/>
                  </a:lnTo>
                  <a:lnTo>
                    <a:pt x="44858" y="536165"/>
                  </a:lnTo>
                  <a:lnTo>
                    <a:pt x="44423" y="561639"/>
                  </a:lnTo>
                  <a:lnTo>
                    <a:pt x="44253" y="585276"/>
                  </a:lnTo>
                  <a:lnTo>
                    <a:pt x="45125" y="607476"/>
                  </a:lnTo>
                  <a:lnTo>
                    <a:pt x="47216" y="628899"/>
                  </a:lnTo>
                  <a:lnTo>
                    <a:pt x="50398" y="650393"/>
                  </a:lnTo>
                  <a:lnTo>
                    <a:pt x="54442" y="672393"/>
                  </a:lnTo>
                  <a:lnTo>
                    <a:pt x="58858" y="694271"/>
                  </a:lnTo>
                  <a:lnTo>
                    <a:pt x="63360" y="716851"/>
                  </a:lnTo>
                  <a:lnTo>
                    <a:pt x="68339" y="744103"/>
                  </a:lnTo>
                  <a:lnTo>
                    <a:pt x="74570" y="782993"/>
                  </a:lnTo>
                </a:path>
              </a:pathLst>
            </a:custGeom>
            <a:ln w="6746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78181" y="5564349"/>
              <a:ext cx="391497" cy="74572"/>
            </a:xfrm>
            <a:custGeom>
              <a:avLst/>
              <a:gdLst/>
              <a:ahLst/>
              <a:cxnLst/>
              <a:rect l="0" t="0" r="0" b="0"/>
              <a:pathLst>
                <a:path w="391497" h="74572">
                  <a:moveTo>
                    <a:pt x="391496" y="74571"/>
                  </a:moveTo>
                  <a:lnTo>
                    <a:pt x="375911" y="69376"/>
                  </a:lnTo>
                  <a:lnTo>
                    <a:pt x="361132" y="64450"/>
                  </a:lnTo>
                  <a:lnTo>
                    <a:pt x="345713" y="59324"/>
                  </a:lnTo>
                  <a:lnTo>
                    <a:pt x="328951" y="54247"/>
                  </a:lnTo>
                  <a:lnTo>
                    <a:pt x="309842" y="49791"/>
                  </a:lnTo>
                  <a:lnTo>
                    <a:pt x="288073" y="46222"/>
                  </a:lnTo>
                  <a:lnTo>
                    <a:pt x="264183" y="43238"/>
                  </a:lnTo>
                  <a:lnTo>
                    <a:pt x="239183" y="40152"/>
                  </a:lnTo>
                  <a:lnTo>
                    <a:pt x="213782" y="36573"/>
                  </a:lnTo>
                  <a:lnTo>
                    <a:pt x="188328" y="32696"/>
                  </a:lnTo>
                  <a:lnTo>
                    <a:pt x="162954" y="29126"/>
                  </a:lnTo>
                  <a:lnTo>
                    <a:pt x="137709" y="26191"/>
                  </a:lnTo>
                  <a:lnTo>
                    <a:pt x="112977" y="23593"/>
                  </a:lnTo>
                  <a:lnTo>
                    <a:pt x="86697" y="20118"/>
                  </a:lnTo>
                  <a:lnTo>
                    <a:pt x="52602" y="13485"/>
                  </a:lnTo>
                  <a:lnTo>
                    <a:pt x="0" y="0"/>
                  </a:lnTo>
                </a:path>
              </a:pathLst>
            </a:custGeom>
            <a:ln w="6746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93417" y="5605253"/>
              <a:ext cx="554184" cy="404747"/>
            </a:xfrm>
            <a:custGeom>
              <a:avLst/>
              <a:gdLst/>
              <a:ahLst/>
              <a:cxnLst/>
              <a:rect l="0" t="0" r="0" b="0"/>
              <a:pathLst>
                <a:path w="554184" h="404747">
                  <a:moveTo>
                    <a:pt x="32188" y="182809"/>
                  </a:moveTo>
                  <a:lnTo>
                    <a:pt x="42696" y="193080"/>
                  </a:lnTo>
                  <a:lnTo>
                    <a:pt x="53682" y="201800"/>
                  </a:lnTo>
                  <a:lnTo>
                    <a:pt x="66247" y="209771"/>
                  </a:lnTo>
                  <a:lnTo>
                    <a:pt x="80307" y="217245"/>
                  </a:lnTo>
                  <a:lnTo>
                    <a:pt x="95617" y="224352"/>
                  </a:lnTo>
                  <a:lnTo>
                    <a:pt x="111898" y="231174"/>
                  </a:lnTo>
                  <a:lnTo>
                    <a:pt x="128895" y="237205"/>
                  </a:lnTo>
                  <a:lnTo>
                    <a:pt x="146407" y="241418"/>
                  </a:lnTo>
                  <a:lnTo>
                    <a:pt x="164270" y="243386"/>
                  </a:lnTo>
                  <a:lnTo>
                    <a:pt x="182084" y="242963"/>
                  </a:lnTo>
                  <a:lnTo>
                    <a:pt x="199226" y="239988"/>
                  </a:lnTo>
                  <a:lnTo>
                    <a:pt x="215405" y="234630"/>
                  </a:lnTo>
                  <a:lnTo>
                    <a:pt x="230351" y="227012"/>
                  </a:lnTo>
                  <a:lnTo>
                    <a:pt x="243673" y="217045"/>
                  </a:lnTo>
                  <a:lnTo>
                    <a:pt x="255313" y="204894"/>
                  </a:lnTo>
                  <a:lnTo>
                    <a:pt x="265203" y="190646"/>
                  </a:lnTo>
                  <a:lnTo>
                    <a:pt x="273103" y="174172"/>
                  </a:lnTo>
                  <a:lnTo>
                    <a:pt x="279059" y="155621"/>
                  </a:lnTo>
                  <a:lnTo>
                    <a:pt x="282791" y="135632"/>
                  </a:lnTo>
                  <a:lnTo>
                    <a:pt x="283573" y="115147"/>
                  </a:lnTo>
                  <a:lnTo>
                    <a:pt x="281276" y="94757"/>
                  </a:lnTo>
                  <a:lnTo>
                    <a:pt x="276284" y="74976"/>
                  </a:lnTo>
                  <a:lnTo>
                    <a:pt x="269155" y="56380"/>
                  </a:lnTo>
                  <a:lnTo>
                    <a:pt x="260421" y="39179"/>
                  </a:lnTo>
                  <a:lnTo>
                    <a:pt x="250238" y="24118"/>
                  </a:lnTo>
                  <a:lnTo>
                    <a:pt x="238404" y="12588"/>
                  </a:lnTo>
                  <a:lnTo>
                    <a:pt x="224938" y="5035"/>
                  </a:lnTo>
                  <a:lnTo>
                    <a:pt x="210075" y="1072"/>
                  </a:lnTo>
                  <a:lnTo>
                    <a:pt x="194118" y="0"/>
                  </a:lnTo>
                  <a:lnTo>
                    <a:pt x="177355" y="1124"/>
                  </a:lnTo>
                  <a:lnTo>
                    <a:pt x="160307" y="4423"/>
                  </a:lnTo>
                  <a:lnTo>
                    <a:pt x="143690" y="10521"/>
                  </a:lnTo>
                  <a:lnTo>
                    <a:pt x="127863" y="19537"/>
                  </a:lnTo>
                  <a:lnTo>
                    <a:pt x="112855" y="31108"/>
                  </a:lnTo>
                  <a:lnTo>
                    <a:pt x="98548" y="44710"/>
                  </a:lnTo>
                  <a:lnTo>
                    <a:pt x="84790" y="59830"/>
                  </a:lnTo>
                  <a:lnTo>
                    <a:pt x="71436" y="76044"/>
                  </a:lnTo>
                  <a:lnTo>
                    <a:pt x="58372" y="93029"/>
                  </a:lnTo>
                  <a:lnTo>
                    <a:pt x="45527" y="110554"/>
                  </a:lnTo>
                  <a:lnTo>
                    <a:pt x="33416" y="128743"/>
                  </a:lnTo>
                  <a:lnTo>
                    <a:pt x="23086" y="148022"/>
                  </a:lnTo>
                  <a:lnTo>
                    <a:pt x="14962" y="168540"/>
                  </a:lnTo>
                  <a:lnTo>
                    <a:pt x="8910" y="190185"/>
                  </a:lnTo>
                  <a:lnTo>
                    <a:pt x="4554" y="212742"/>
                  </a:lnTo>
                  <a:lnTo>
                    <a:pt x="1508" y="235968"/>
                  </a:lnTo>
                  <a:lnTo>
                    <a:pt x="0" y="259097"/>
                  </a:lnTo>
                  <a:lnTo>
                    <a:pt x="844" y="280894"/>
                  </a:lnTo>
                  <a:lnTo>
                    <a:pt x="4303" y="300795"/>
                  </a:lnTo>
                  <a:lnTo>
                    <a:pt x="10406" y="318837"/>
                  </a:lnTo>
                  <a:lnTo>
                    <a:pt x="19237" y="335325"/>
                  </a:lnTo>
                  <a:lnTo>
                    <a:pt x="30568" y="350602"/>
                  </a:lnTo>
                  <a:lnTo>
                    <a:pt x="44239" y="364405"/>
                  </a:lnTo>
                  <a:lnTo>
                    <a:pt x="60312" y="375900"/>
                  </a:lnTo>
                  <a:lnTo>
                    <a:pt x="78597" y="384820"/>
                  </a:lnTo>
                  <a:lnTo>
                    <a:pt x="98705" y="391412"/>
                  </a:lnTo>
                  <a:lnTo>
                    <a:pt x="120212" y="396130"/>
                  </a:lnTo>
                  <a:lnTo>
                    <a:pt x="142753" y="399437"/>
                  </a:lnTo>
                  <a:lnTo>
                    <a:pt x="166321" y="401720"/>
                  </a:lnTo>
                  <a:lnTo>
                    <a:pt x="191241" y="403283"/>
                  </a:lnTo>
                  <a:lnTo>
                    <a:pt x="217582" y="404335"/>
                  </a:lnTo>
                  <a:lnTo>
                    <a:pt x="245177" y="404746"/>
                  </a:lnTo>
                  <a:lnTo>
                    <a:pt x="273767" y="404080"/>
                  </a:lnTo>
                  <a:lnTo>
                    <a:pt x="303096" y="402184"/>
                  </a:lnTo>
                  <a:lnTo>
                    <a:pt x="332665" y="399169"/>
                  </a:lnTo>
                  <a:lnTo>
                    <a:pt x="361771" y="395249"/>
                  </a:lnTo>
                  <a:lnTo>
                    <a:pt x="390060" y="390644"/>
                  </a:lnTo>
                  <a:lnTo>
                    <a:pt x="417219" y="385541"/>
                  </a:lnTo>
                  <a:lnTo>
                    <a:pt x="442824" y="380086"/>
                  </a:lnTo>
                  <a:lnTo>
                    <a:pt x="466779" y="374397"/>
                  </a:lnTo>
                  <a:lnTo>
                    <a:pt x="488492" y="368817"/>
                  </a:lnTo>
                  <a:lnTo>
                    <a:pt x="508842" y="363380"/>
                  </a:lnTo>
                  <a:lnTo>
                    <a:pt x="529620" y="357611"/>
                  </a:lnTo>
                  <a:lnTo>
                    <a:pt x="554183" y="350593"/>
                  </a:lnTo>
                </a:path>
              </a:pathLst>
            </a:custGeom>
            <a:ln w="6746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294106" y="5005070"/>
            <a:ext cx="1549054" cy="1046099"/>
            <a:chOff x="4294106" y="5005070"/>
            <a:chExt cx="1549054" cy="1046099"/>
          </a:xfrm>
        </p:grpSpPr>
        <p:sp>
          <p:nvSpPr>
            <p:cNvPr id="96" name="Freeform 95"/>
            <p:cNvSpPr/>
            <p:nvPr/>
          </p:nvSpPr>
          <p:spPr>
            <a:xfrm>
              <a:off x="4294106" y="5005070"/>
              <a:ext cx="55991" cy="1026482"/>
            </a:xfrm>
            <a:custGeom>
              <a:avLst/>
              <a:gdLst/>
              <a:ahLst/>
              <a:cxnLst/>
              <a:rect l="0" t="0" r="0" b="0"/>
              <a:pathLst>
                <a:path w="55991" h="1026482">
                  <a:moveTo>
                    <a:pt x="55990" y="0"/>
                  </a:moveTo>
                  <a:lnTo>
                    <a:pt x="50907" y="20920"/>
                  </a:lnTo>
                  <a:lnTo>
                    <a:pt x="47111" y="41783"/>
                  </a:lnTo>
                  <a:lnTo>
                    <a:pt x="44269" y="64657"/>
                  </a:lnTo>
                  <a:lnTo>
                    <a:pt x="42177" y="90124"/>
                  </a:lnTo>
                  <a:lnTo>
                    <a:pt x="40672" y="118971"/>
                  </a:lnTo>
                  <a:lnTo>
                    <a:pt x="39613" y="151260"/>
                  </a:lnTo>
                  <a:lnTo>
                    <a:pt x="38878" y="185663"/>
                  </a:lnTo>
                  <a:lnTo>
                    <a:pt x="38375" y="219913"/>
                  </a:lnTo>
                  <a:lnTo>
                    <a:pt x="38032" y="252711"/>
                  </a:lnTo>
                  <a:lnTo>
                    <a:pt x="37800" y="283737"/>
                  </a:lnTo>
                  <a:lnTo>
                    <a:pt x="37644" y="313153"/>
                  </a:lnTo>
                  <a:lnTo>
                    <a:pt x="37540" y="341274"/>
                  </a:lnTo>
                  <a:lnTo>
                    <a:pt x="37469" y="368423"/>
                  </a:lnTo>
                  <a:lnTo>
                    <a:pt x="37421" y="394871"/>
                  </a:lnTo>
                  <a:lnTo>
                    <a:pt x="37390" y="420832"/>
                  </a:lnTo>
                  <a:lnTo>
                    <a:pt x="37368" y="446748"/>
                  </a:lnTo>
                  <a:lnTo>
                    <a:pt x="37355" y="473270"/>
                  </a:lnTo>
                  <a:lnTo>
                    <a:pt x="37345" y="500697"/>
                  </a:lnTo>
                  <a:lnTo>
                    <a:pt x="37339" y="528732"/>
                  </a:lnTo>
                  <a:lnTo>
                    <a:pt x="37335" y="556686"/>
                  </a:lnTo>
                  <a:lnTo>
                    <a:pt x="37324" y="584157"/>
                  </a:lnTo>
                  <a:lnTo>
                    <a:pt x="37016" y="611044"/>
                  </a:lnTo>
                  <a:lnTo>
                    <a:pt x="35865" y="637404"/>
                  </a:lnTo>
                  <a:lnTo>
                    <a:pt x="33650" y="663344"/>
                  </a:lnTo>
                  <a:lnTo>
                    <a:pt x="30720" y="688966"/>
                  </a:lnTo>
                  <a:lnTo>
                    <a:pt x="27798" y="714359"/>
                  </a:lnTo>
                  <a:lnTo>
                    <a:pt x="25303" y="739607"/>
                  </a:lnTo>
                  <a:lnTo>
                    <a:pt x="23059" y="765339"/>
                  </a:lnTo>
                  <a:lnTo>
                    <a:pt x="20478" y="792682"/>
                  </a:lnTo>
                  <a:lnTo>
                    <a:pt x="17239" y="822100"/>
                  </a:lnTo>
                  <a:lnTo>
                    <a:pt x="13592" y="852916"/>
                  </a:lnTo>
                  <a:lnTo>
                    <a:pt x="10175" y="883692"/>
                  </a:lnTo>
                  <a:lnTo>
                    <a:pt x="7351" y="913550"/>
                  </a:lnTo>
                  <a:lnTo>
                    <a:pt x="5178" y="941200"/>
                  </a:lnTo>
                  <a:lnTo>
                    <a:pt x="3353" y="967373"/>
                  </a:lnTo>
                  <a:lnTo>
                    <a:pt x="1718" y="994356"/>
                  </a:lnTo>
                  <a:lnTo>
                    <a:pt x="0" y="1026481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7141" y="5496162"/>
              <a:ext cx="329538" cy="518736"/>
            </a:xfrm>
            <a:custGeom>
              <a:avLst/>
              <a:gdLst/>
              <a:ahLst/>
              <a:cxnLst/>
              <a:rect l="0" t="0" r="0" b="0"/>
              <a:pathLst>
                <a:path w="329538" h="518736">
                  <a:moveTo>
                    <a:pt x="217557" y="236776"/>
                  </a:moveTo>
                  <a:lnTo>
                    <a:pt x="217558" y="215855"/>
                  </a:lnTo>
                  <a:lnTo>
                    <a:pt x="217558" y="194993"/>
                  </a:lnTo>
                  <a:lnTo>
                    <a:pt x="217550" y="172150"/>
                  </a:lnTo>
                  <a:lnTo>
                    <a:pt x="217243" y="147909"/>
                  </a:lnTo>
                  <a:lnTo>
                    <a:pt x="216093" y="123660"/>
                  </a:lnTo>
                  <a:lnTo>
                    <a:pt x="213856" y="100240"/>
                  </a:lnTo>
                  <a:lnTo>
                    <a:pt x="210007" y="78168"/>
                  </a:lnTo>
                  <a:lnTo>
                    <a:pt x="203637" y="57905"/>
                  </a:lnTo>
                  <a:lnTo>
                    <a:pt x="194486" y="39520"/>
                  </a:lnTo>
                  <a:lnTo>
                    <a:pt x="182841" y="23633"/>
                  </a:lnTo>
                  <a:lnTo>
                    <a:pt x="169195" y="11537"/>
                  </a:lnTo>
                  <a:lnTo>
                    <a:pt x="154054" y="3612"/>
                  </a:lnTo>
                  <a:lnTo>
                    <a:pt x="138123" y="0"/>
                  </a:lnTo>
                  <a:lnTo>
                    <a:pt x="122268" y="1053"/>
                  </a:lnTo>
                  <a:lnTo>
                    <a:pt x="106960" y="6497"/>
                  </a:lnTo>
                  <a:lnTo>
                    <a:pt x="92599" y="15887"/>
                  </a:lnTo>
                  <a:lnTo>
                    <a:pt x="79669" y="28934"/>
                  </a:lnTo>
                  <a:lnTo>
                    <a:pt x="68279" y="45126"/>
                  </a:lnTo>
                  <a:lnTo>
                    <a:pt x="58255" y="64105"/>
                  </a:lnTo>
                  <a:lnTo>
                    <a:pt x="49320" y="85791"/>
                  </a:lnTo>
                  <a:lnTo>
                    <a:pt x="41201" y="109896"/>
                  </a:lnTo>
                  <a:lnTo>
                    <a:pt x="33671" y="135967"/>
                  </a:lnTo>
                  <a:lnTo>
                    <a:pt x="26555" y="163529"/>
                  </a:lnTo>
                  <a:lnTo>
                    <a:pt x="19735" y="192172"/>
                  </a:lnTo>
                  <a:lnTo>
                    <a:pt x="13411" y="221292"/>
                  </a:lnTo>
                  <a:lnTo>
                    <a:pt x="8063" y="250105"/>
                  </a:lnTo>
                  <a:lnTo>
                    <a:pt x="3886" y="278208"/>
                  </a:lnTo>
                  <a:lnTo>
                    <a:pt x="1083" y="305252"/>
                  </a:lnTo>
                  <a:lnTo>
                    <a:pt x="0" y="330787"/>
                  </a:lnTo>
                  <a:lnTo>
                    <a:pt x="652" y="354736"/>
                  </a:lnTo>
                  <a:lnTo>
                    <a:pt x="2804" y="377581"/>
                  </a:lnTo>
                  <a:lnTo>
                    <a:pt x="6132" y="400157"/>
                  </a:lnTo>
                  <a:lnTo>
                    <a:pt x="10351" y="422948"/>
                  </a:lnTo>
                  <a:lnTo>
                    <a:pt x="15796" y="445259"/>
                  </a:lnTo>
                  <a:lnTo>
                    <a:pt x="23368" y="465455"/>
                  </a:lnTo>
                  <a:lnTo>
                    <a:pt x="33382" y="482747"/>
                  </a:lnTo>
                  <a:lnTo>
                    <a:pt x="45335" y="496066"/>
                  </a:lnTo>
                  <a:lnTo>
                    <a:pt x="58257" y="503703"/>
                  </a:lnTo>
                  <a:lnTo>
                    <a:pt x="71477" y="505277"/>
                  </a:lnTo>
                  <a:lnTo>
                    <a:pt x="84678" y="501494"/>
                  </a:lnTo>
                  <a:lnTo>
                    <a:pt x="97746" y="493447"/>
                  </a:lnTo>
                  <a:lnTo>
                    <a:pt x="110658" y="482199"/>
                  </a:lnTo>
                  <a:lnTo>
                    <a:pt x="123141" y="468349"/>
                  </a:lnTo>
                  <a:lnTo>
                    <a:pt x="134682" y="452033"/>
                  </a:lnTo>
                  <a:lnTo>
                    <a:pt x="145075" y="433521"/>
                  </a:lnTo>
                  <a:lnTo>
                    <a:pt x="154399" y="413224"/>
                  </a:lnTo>
                  <a:lnTo>
                    <a:pt x="162851" y="391569"/>
                  </a:lnTo>
                  <a:lnTo>
                    <a:pt x="170639" y="368930"/>
                  </a:lnTo>
                  <a:lnTo>
                    <a:pt x="177945" y="345883"/>
                  </a:lnTo>
                  <a:lnTo>
                    <a:pt x="184909" y="323190"/>
                  </a:lnTo>
                  <a:lnTo>
                    <a:pt x="191609" y="301382"/>
                  </a:lnTo>
                  <a:lnTo>
                    <a:pt x="197191" y="285761"/>
                  </a:lnTo>
                  <a:lnTo>
                    <a:pt x="200952" y="283403"/>
                  </a:lnTo>
                  <a:lnTo>
                    <a:pt x="204035" y="293156"/>
                  </a:lnTo>
                  <a:lnTo>
                    <a:pt x="207027" y="311207"/>
                  </a:lnTo>
                  <a:lnTo>
                    <a:pt x="209717" y="333708"/>
                  </a:lnTo>
                  <a:lnTo>
                    <a:pt x="211917" y="358201"/>
                  </a:lnTo>
                  <a:lnTo>
                    <a:pt x="213896" y="383151"/>
                  </a:lnTo>
                  <a:lnTo>
                    <a:pt x="216265" y="407449"/>
                  </a:lnTo>
                  <a:lnTo>
                    <a:pt x="219370" y="430636"/>
                  </a:lnTo>
                  <a:lnTo>
                    <a:pt x="223823" y="452410"/>
                  </a:lnTo>
                  <a:lnTo>
                    <a:pt x="230608" y="472399"/>
                  </a:lnTo>
                  <a:lnTo>
                    <a:pt x="240035" y="490551"/>
                  </a:lnTo>
                  <a:lnTo>
                    <a:pt x="251566" y="505661"/>
                  </a:lnTo>
                  <a:lnTo>
                    <a:pt x="264191" y="515342"/>
                  </a:lnTo>
                  <a:lnTo>
                    <a:pt x="277258" y="518735"/>
                  </a:lnTo>
                  <a:lnTo>
                    <a:pt x="291109" y="517761"/>
                  </a:lnTo>
                  <a:lnTo>
                    <a:pt x="307528" y="511381"/>
                  </a:lnTo>
                  <a:lnTo>
                    <a:pt x="329537" y="498062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65984" y="5229029"/>
              <a:ext cx="18664" cy="746532"/>
            </a:xfrm>
            <a:custGeom>
              <a:avLst/>
              <a:gdLst/>
              <a:ahLst/>
              <a:cxnLst/>
              <a:rect l="0" t="0" r="0" b="0"/>
              <a:pathLst>
                <a:path w="18664" h="746532">
                  <a:moveTo>
                    <a:pt x="18663" y="0"/>
                  </a:moveTo>
                  <a:lnTo>
                    <a:pt x="18663" y="25883"/>
                  </a:lnTo>
                  <a:lnTo>
                    <a:pt x="18663" y="49408"/>
                  </a:lnTo>
                  <a:lnTo>
                    <a:pt x="18663" y="72809"/>
                  </a:lnTo>
                  <a:lnTo>
                    <a:pt x="18663" y="96460"/>
                  </a:lnTo>
                  <a:lnTo>
                    <a:pt x="18663" y="120407"/>
                  </a:lnTo>
                  <a:lnTo>
                    <a:pt x="18663" y="144609"/>
                  </a:lnTo>
                  <a:lnTo>
                    <a:pt x="18663" y="169012"/>
                  </a:lnTo>
                  <a:lnTo>
                    <a:pt x="18663" y="193562"/>
                  </a:lnTo>
                  <a:lnTo>
                    <a:pt x="18663" y="218225"/>
                  </a:lnTo>
                  <a:lnTo>
                    <a:pt x="18663" y="243259"/>
                  </a:lnTo>
                  <a:lnTo>
                    <a:pt x="18663" y="269187"/>
                  </a:lnTo>
                  <a:lnTo>
                    <a:pt x="18663" y="296222"/>
                  </a:lnTo>
                  <a:lnTo>
                    <a:pt x="18663" y="324294"/>
                  </a:lnTo>
                  <a:lnTo>
                    <a:pt x="18663" y="353217"/>
                  </a:lnTo>
                  <a:lnTo>
                    <a:pt x="18655" y="382788"/>
                  </a:lnTo>
                  <a:lnTo>
                    <a:pt x="18349" y="412831"/>
                  </a:lnTo>
                  <a:lnTo>
                    <a:pt x="17200" y="443210"/>
                  </a:lnTo>
                  <a:lnTo>
                    <a:pt x="14986" y="473812"/>
                  </a:lnTo>
                  <a:lnTo>
                    <a:pt x="12057" y="504277"/>
                  </a:lnTo>
                  <a:lnTo>
                    <a:pt x="9135" y="534007"/>
                  </a:lnTo>
                  <a:lnTo>
                    <a:pt x="6648" y="562740"/>
                  </a:lnTo>
                  <a:lnTo>
                    <a:pt x="4712" y="590508"/>
                  </a:lnTo>
                  <a:lnTo>
                    <a:pt x="3280" y="617476"/>
                  </a:lnTo>
                  <a:lnTo>
                    <a:pt x="2254" y="643795"/>
                  </a:lnTo>
                  <a:lnTo>
                    <a:pt x="1535" y="668560"/>
                  </a:lnTo>
                  <a:lnTo>
                    <a:pt x="960" y="692235"/>
                  </a:lnTo>
                  <a:lnTo>
                    <a:pt x="477" y="716907"/>
                  </a:lnTo>
                  <a:lnTo>
                    <a:pt x="0" y="746531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98015" y="5527642"/>
              <a:ext cx="354603" cy="111980"/>
            </a:xfrm>
            <a:custGeom>
              <a:avLst/>
              <a:gdLst/>
              <a:ahLst/>
              <a:cxnLst/>
              <a:rect l="0" t="0" r="0" b="0"/>
              <a:pathLst>
                <a:path w="354603" h="111980">
                  <a:moveTo>
                    <a:pt x="354602" y="111979"/>
                  </a:moveTo>
                  <a:lnTo>
                    <a:pt x="339000" y="101697"/>
                  </a:lnTo>
                  <a:lnTo>
                    <a:pt x="324204" y="92969"/>
                  </a:lnTo>
                  <a:lnTo>
                    <a:pt x="308784" y="84978"/>
                  </a:lnTo>
                  <a:lnTo>
                    <a:pt x="292616" y="77190"/>
                  </a:lnTo>
                  <a:lnTo>
                    <a:pt x="275785" y="68926"/>
                  </a:lnTo>
                  <a:lnTo>
                    <a:pt x="258412" y="59868"/>
                  </a:lnTo>
                  <a:lnTo>
                    <a:pt x="240048" y="50287"/>
                  </a:lnTo>
                  <a:lnTo>
                    <a:pt x="219715" y="40849"/>
                  </a:lnTo>
                  <a:lnTo>
                    <a:pt x="197045" y="31949"/>
                  </a:lnTo>
                  <a:lnTo>
                    <a:pt x="172507" y="23962"/>
                  </a:lnTo>
                  <a:lnTo>
                    <a:pt x="147048" y="17368"/>
                  </a:lnTo>
                  <a:lnTo>
                    <a:pt x="121347" y="12283"/>
                  </a:lnTo>
                  <a:lnTo>
                    <a:pt x="96440" y="8532"/>
                  </a:lnTo>
                  <a:lnTo>
                    <a:pt x="71234" y="5447"/>
                  </a:lnTo>
                  <a:lnTo>
                    <a:pt x="41541" y="2758"/>
                  </a:lnTo>
                  <a:lnTo>
                    <a:pt x="0" y="0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40674" y="5586853"/>
              <a:ext cx="347883" cy="448448"/>
            </a:xfrm>
            <a:custGeom>
              <a:avLst/>
              <a:gdLst/>
              <a:ahLst/>
              <a:cxnLst/>
              <a:rect l="0" t="0" r="0" b="0"/>
              <a:pathLst>
                <a:path w="347883" h="448448">
                  <a:moveTo>
                    <a:pt x="30606" y="183411"/>
                  </a:moveTo>
                  <a:lnTo>
                    <a:pt x="51408" y="183411"/>
                  </a:lnTo>
                  <a:lnTo>
                    <a:pt x="71135" y="183411"/>
                  </a:lnTo>
                  <a:lnTo>
                    <a:pt x="91679" y="183395"/>
                  </a:lnTo>
                  <a:lnTo>
                    <a:pt x="112625" y="182783"/>
                  </a:lnTo>
                  <a:lnTo>
                    <a:pt x="132769" y="180484"/>
                  </a:lnTo>
                  <a:lnTo>
                    <a:pt x="151469" y="176041"/>
                  </a:lnTo>
                  <a:lnTo>
                    <a:pt x="168664" y="169569"/>
                  </a:lnTo>
                  <a:lnTo>
                    <a:pt x="184568" y="161427"/>
                  </a:lnTo>
                  <a:lnTo>
                    <a:pt x="199448" y="151995"/>
                  </a:lnTo>
                  <a:lnTo>
                    <a:pt x="212985" y="141036"/>
                  </a:lnTo>
                  <a:lnTo>
                    <a:pt x="224303" y="127732"/>
                  </a:lnTo>
                  <a:lnTo>
                    <a:pt x="233085" y="111839"/>
                  </a:lnTo>
                  <a:lnTo>
                    <a:pt x="238985" y="94197"/>
                  </a:lnTo>
                  <a:lnTo>
                    <a:pt x="241353" y="76357"/>
                  </a:lnTo>
                  <a:lnTo>
                    <a:pt x="240173" y="59247"/>
                  </a:lnTo>
                  <a:lnTo>
                    <a:pt x="235656" y="43438"/>
                  </a:lnTo>
                  <a:lnTo>
                    <a:pt x="227911" y="29414"/>
                  </a:lnTo>
                  <a:lnTo>
                    <a:pt x="217324" y="17259"/>
                  </a:lnTo>
                  <a:lnTo>
                    <a:pt x="204452" y="7596"/>
                  </a:lnTo>
                  <a:lnTo>
                    <a:pt x="189851" y="1722"/>
                  </a:lnTo>
                  <a:lnTo>
                    <a:pt x="174006" y="0"/>
                  </a:lnTo>
                  <a:lnTo>
                    <a:pt x="157572" y="1997"/>
                  </a:lnTo>
                  <a:lnTo>
                    <a:pt x="141365" y="6972"/>
                  </a:lnTo>
                  <a:lnTo>
                    <a:pt x="125806" y="14195"/>
                  </a:lnTo>
                  <a:lnTo>
                    <a:pt x="110974" y="23334"/>
                  </a:lnTo>
                  <a:lnTo>
                    <a:pt x="96781" y="34458"/>
                  </a:lnTo>
                  <a:lnTo>
                    <a:pt x="83102" y="47448"/>
                  </a:lnTo>
                  <a:lnTo>
                    <a:pt x="70097" y="61995"/>
                  </a:lnTo>
                  <a:lnTo>
                    <a:pt x="58206" y="77746"/>
                  </a:lnTo>
                  <a:lnTo>
                    <a:pt x="47577" y="94394"/>
                  </a:lnTo>
                  <a:lnTo>
                    <a:pt x="38095" y="111973"/>
                  </a:lnTo>
                  <a:lnTo>
                    <a:pt x="29537" y="130838"/>
                  </a:lnTo>
                  <a:lnTo>
                    <a:pt x="21685" y="151082"/>
                  </a:lnTo>
                  <a:lnTo>
                    <a:pt x="14638" y="172549"/>
                  </a:lnTo>
                  <a:lnTo>
                    <a:pt x="8792" y="194992"/>
                  </a:lnTo>
                  <a:lnTo>
                    <a:pt x="4274" y="218168"/>
                  </a:lnTo>
                  <a:lnTo>
                    <a:pt x="1240" y="241874"/>
                  </a:lnTo>
                  <a:lnTo>
                    <a:pt x="0" y="265954"/>
                  </a:lnTo>
                  <a:lnTo>
                    <a:pt x="556" y="290275"/>
                  </a:lnTo>
                  <a:lnTo>
                    <a:pt x="2942" y="314178"/>
                  </a:lnTo>
                  <a:lnTo>
                    <a:pt x="7373" y="336516"/>
                  </a:lnTo>
                  <a:lnTo>
                    <a:pt x="13775" y="356781"/>
                  </a:lnTo>
                  <a:lnTo>
                    <a:pt x="22127" y="374776"/>
                  </a:lnTo>
                  <a:lnTo>
                    <a:pt x="32607" y="390294"/>
                  </a:lnTo>
                  <a:lnTo>
                    <a:pt x="45114" y="403492"/>
                  </a:lnTo>
                  <a:lnTo>
                    <a:pt x="59610" y="414759"/>
                  </a:lnTo>
                  <a:lnTo>
                    <a:pt x="76258" y="424544"/>
                  </a:lnTo>
                  <a:lnTo>
                    <a:pt x="94936" y="433224"/>
                  </a:lnTo>
                  <a:lnTo>
                    <a:pt x="115017" y="440531"/>
                  </a:lnTo>
                  <a:lnTo>
                    <a:pt x="135574" y="445609"/>
                  </a:lnTo>
                  <a:lnTo>
                    <a:pt x="156027" y="448170"/>
                  </a:lnTo>
                  <a:lnTo>
                    <a:pt x="176157" y="448447"/>
                  </a:lnTo>
                  <a:lnTo>
                    <a:pt x="195936" y="446881"/>
                  </a:lnTo>
                  <a:lnTo>
                    <a:pt x="215413" y="443916"/>
                  </a:lnTo>
                  <a:lnTo>
                    <a:pt x="234652" y="439643"/>
                  </a:lnTo>
                  <a:lnTo>
                    <a:pt x="253716" y="433815"/>
                  </a:lnTo>
                  <a:lnTo>
                    <a:pt x="272630" y="426436"/>
                  </a:lnTo>
                  <a:lnTo>
                    <a:pt x="290627" y="418264"/>
                  </a:lnTo>
                  <a:lnTo>
                    <a:pt x="307925" y="409863"/>
                  </a:lnTo>
                  <a:lnTo>
                    <a:pt x="326043" y="400497"/>
                  </a:lnTo>
                  <a:lnTo>
                    <a:pt x="347882" y="388707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63210" y="5415662"/>
              <a:ext cx="279950" cy="635507"/>
            </a:xfrm>
            <a:custGeom>
              <a:avLst/>
              <a:gdLst/>
              <a:ahLst/>
              <a:cxnLst/>
              <a:rect l="0" t="0" r="0" b="0"/>
              <a:pathLst>
                <a:path w="279950" h="635507">
                  <a:moveTo>
                    <a:pt x="0" y="429256"/>
                  </a:moveTo>
                  <a:lnTo>
                    <a:pt x="119" y="449939"/>
                  </a:lnTo>
                  <a:lnTo>
                    <a:pt x="1253" y="468532"/>
                  </a:lnTo>
                  <a:lnTo>
                    <a:pt x="3552" y="486801"/>
                  </a:lnTo>
                  <a:lnTo>
                    <a:pt x="6848" y="505369"/>
                  </a:lnTo>
                  <a:lnTo>
                    <a:pt x="10955" y="524854"/>
                  </a:lnTo>
                  <a:lnTo>
                    <a:pt x="15682" y="545492"/>
                  </a:lnTo>
                  <a:lnTo>
                    <a:pt x="20864" y="567214"/>
                  </a:lnTo>
                  <a:lnTo>
                    <a:pt x="26371" y="589824"/>
                  </a:lnTo>
                  <a:lnTo>
                    <a:pt x="32113" y="612940"/>
                  </a:lnTo>
                  <a:lnTo>
                    <a:pt x="38188" y="630488"/>
                  </a:lnTo>
                  <a:lnTo>
                    <a:pt x="43382" y="635506"/>
                  </a:lnTo>
                  <a:lnTo>
                    <a:pt x="45639" y="631033"/>
                  </a:lnTo>
                  <a:lnTo>
                    <a:pt x="45130" y="619925"/>
                  </a:lnTo>
                  <a:lnTo>
                    <a:pt x="42650" y="602924"/>
                  </a:lnTo>
                  <a:lnTo>
                    <a:pt x="38877" y="580743"/>
                  </a:lnTo>
                  <a:lnTo>
                    <a:pt x="34555" y="554934"/>
                  </a:lnTo>
                  <a:lnTo>
                    <a:pt x="30528" y="527587"/>
                  </a:lnTo>
                  <a:lnTo>
                    <a:pt x="27217" y="500022"/>
                  </a:lnTo>
                  <a:lnTo>
                    <a:pt x="24686" y="472512"/>
                  </a:lnTo>
                  <a:lnTo>
                    <a:pt x="22838" y="444663"/>
                  </a:lnTo>
                  <a:lnTo>
                    <a:pt x="21526" y="416220"/>
                  </a:lnTo>
                  <a:lnTo>
                    <a:pt x="20610" y="387443"/>
                  </a:lnTo>
                  <a:lnTo>
                    <a:pt x="19980" y="358962"/>
                  </a:lnTo>
                  <a:lnTo>
                    <a:pt x="19549" y="331124"/>
                  </a:lnTo>
                  <a:lnTo>
                    <a:pt x="19258" y="303985"/>
                  </a:lnTo>
                  <a:lnTo>
                    <a:pt x="19060" y="277451"/>
                  </a:lnTo>
                  <a:lnTo>
                    <a:pt x="18938" y="251405"/>
                  </a:lnTo>
                  <a:lnTo>
                    <a:pt x="19157" y="226010"/>
                  </a:lnTo>
                  <a:lnTo>
                    <a:pt x="20246" y="201712"/>
                  </a:lnTo>
                  <a:lnTo>
                    <a:pt x="22436" y="178674"/>
                  </a:lnTo>
                  <a:lnTo>
                    <a:pt x="25951" y="157073"/>
                  </a:lnTo>
                  <a:lnTo>
                    <a:pt x="31153" y="137233"/>
                  </a:lnTo>
                  <a:lnTo>
                    <a:pt x="38080" y="119170"/>
                  </a:lnTo>
                  <a:lnTo>
                    <a:pt x="46788" y="102922"/>
                  </a:lnTo>
                  <a:lnTo>
                    <a:pt x="57505" y="88708"/>
                  </a:lnTo>
                  <a:lnTo>
                    <a:pt x="70165" y="76451"/>
                  </a:lnTo>
                  <a:lnTo>
                    <a:pt x="84463" y="65843"/>
                  </a:lnTo>
                  <a:lnTo>
                    <a:pt x="100035" y="56515"/>
                  </a:lnTo>
                  <a:lnTo>
                    <a:pt x="116554" y="48133"/>
                  </a:lnTo>
                  <a:lnTo>
                    <a:pt x="134044" y="40426"/>
                  </a:lnTo>
                  <a:lnTo>
                    <a:pt x="152849" y="33194"/>
                  </a:lnTo>
                  <a:lnTo>
                    <a:pt x="173027" y="26294"/>
                  </a:lnTo>
                  <a:lnTo>
                    <a:pt x="193677" y="19896"/>
                  </a:lnTo>
                  <a:lnTo>
                    <a:pt x="215303" y="13817"/>
                  </a:lnTo>
                  <a:lnTo>
                    <a:pt x="241786" y="7523"/>
                  </a:lnTo>
                  <a:lnTo>
                    <a:pt x="279949" y="0"/>
                  </a:lnTo>
                </a:path>
              </a:pathLst>
            </a:custGeom>
            <a:ln w="6753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325028" y="5005070"/>
            <a:ext cx="1754279" cy="1046099"/>
            <a:chOff x="7325028" y="5005070"/>
            <a:chExt cx="1754279" cy="1046099"/>
          </a:xfrm>
        </p:grpSpPr>
        <p:sp>
          <p:nvSpPr>
            <p:cNvPr id="103" name="Freeform 102"/>
            <p:cNvSpPr/>
            <p:nvPr/>
          </p:nvSpPr>
          <p:spPr>
            <a:xfrm>
              <a:off x="7325028" y="5054719"/>
              <a:ext cx="33101" cy="926789"/>
            </a:xfrm>
            <a:custGeom>
              <a:avLst/>
              <a:gdLst/>
              <a:ahLst/>
              <a:cxnLst/>
              <a:rect l="0" t="0" r="0" b="0"/>
              <a:pathLst>
                <a:path w="33101" h="926789">
                  <a:moveTo>
                    <a:pt x="33100" y="0"/>
                  </a:moveTo>
                  <a:lnTo>
                    <a:pt x="33100" y="22953"/>
                  </a:lnTo>
                  <a:lnTo>
                    <a:pt x="33100" y="43814"/>
                  </a:lnTo>
                  <a:lnTo>
                    <a:pt x="33100" y="64594"/>
                  </a:lnTo>
                  <a:lnTo>
                    <a:pt x="33100" y="86653"/>
                  </a:lnTo>
                  <a:lnTo>
                    <a:pt x="33100" y="111964"/>
                  </a:lnTo>
                  <a:lnTo>
                    <a:pt x="33100" y="141277"/>
                  </a:lnTo>
                  <a:lnTo>
                    <a:pt x="33100" y="173308"/>
                  </a:lnTo>
                  <a:lnTo>
                    <a:pt x="33100" y="205440"/>
                  </a:lnTo>
                  <a:lnTo>
                    <a:pt x="33100" y="236137"/>
                  </a:lnTo>
                  <a:lnTo>
                    <a:pt x="33100" y="265479"/>
                  </a:lnTo>
                  <a:lnTo>
                    <a:pt x="33100" y="294571"/>
                  </a:lnTo>
                  <a:lnTo>
                    <a:pt x="33093" y="324141"/>
                  </a:lnTo>
                  <a:lnTo>
                    <a:pt x="32821" y="354179"/>
                  </a:lnTo>
                  <a:lnTo>
                    <a:pt x="31802" y="384175"/>
                  </a:lnTo>
                  <a:lnTo>
                    <a:pt x="29840" y="413811"/>
                  </a:lnTo>
                  <a:lnTo>
                    <a:pt x="27241" y="443257"/>
                  </a:lnTo>
                  <a:lnTo>
                    <a:pt x="24650" y="473035"/>
                  </a:lnTo>
                  <a:lnTo>
                    <a:pt x="22445" y="503422"/>
                  </a:lnTo>
                  <a:lnTo>
                    <a:pt x="20728" y="534192"/>
                  </a:lnTo>
                  <a:lnTo>
                    <a:pt x="19459" y="564772"/>
                  </a:lnTo>
                  <a:lnTo>
                    <a:pt x="18543" y="594831"/>
                  </a:lnTo>
                  <a:lnTo>
                    <a:pt x="17635" y="624049"/>
                  </a:lnTo>
                  <a:lnTo>
                    <a:pt x="16175" y="652009"/>
                  </a:lnTo>
                  <a:lnTo>
                    <a:pt x="13913" y="678617"/>
                  </a:lnTo>
                  <a:lnTo>
                    <a:pt x="11111" y="704025"/>
                  </a:lnTo>
                  <a:lnTo>
                    <a:pt x="8382" y="728476"/>
                  </a:lnTo>
                  <a:lnTo>
                    <a:pt x="6084" y="752211"/>
                  </a:lnTo>
                  <a:lnTo>
                    <a:pt x="4304" y="775427"/>
                  </a:lnTo>
                  <a:lnTo>
                    <a:pt x="2992" y="798279"/>
                  </a:lnTo>
                  <a:lnTo>
                    <a:pt x="2057" y="820857"/>
                  </a:lnTo>
                  <a:lnTo>
                    <a:pt x="1400" y="842592"/>
                  </a:lnTo>
                  <a:lnTo>
                    <a:pt x="875" y="864567"/>
                  </a:lnTo>
                  <a:lnTo>
                    <a:pt x="435" y="890476"/>
                  </a:lnTo>
                  <a:lnTo>
                    <a:pt x="0" y="926788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96466" y="5588707"/>
              <a:ext cx="341607" cy="332203"/>
            </a:xfrm>
            <a:custGeom>
              <a:avLst/>
              <a:gdLst/>
              <a:ahLst/>
              <a:cxnLst/>
              <a:rect l="0" t="0" r="0" b="0"/>
              <a:pathLst>
                <a:path w="341607" h="332203">
                  <a:moveTo>
                    <a:pt x="159558" y="111454"/>
                  </a:moveTo>
                  <a:lnTo>
                    <a:pt x="159453" y="93114"/>
                  </a:lnTo>
                  <a:lnTo>
                    <a:pt x="158447" y="76625"/>
                  </a:lnTo>
                  <a:lnTo>
                    <a:pt x="156395" y="60446"/>
                  </a:lnTo>
                  <a:lnTo>
                    <a:pt x="152929" y="44796"/>
                  </a:lnTo>
                  <a:lnTo>
                    <a:pt x="147251" y="30576"/>
                  </a:lnTo>
                  <a:lnTo>
                    <a:pt x="139125" y="18206"/>
                  </a:lnTo>
                  <a:lnTo>
                    <a:pt x="129061" y="8368"/>
                  </a:lnTo>
                  <a:lnTo>
                    <a:pt x="117976" y="2206"/>
                  </a:lnTo>
                  <a:lnTo>
                    <a:pt x="106509" y="0"/>
                  </a:lnTo>
                  <a:lnTo>
                    <a:pt x="94979" y="1557"/>
                  </a:lnTo>
                  <a:lnTo>
                    <a:pt x="83510" y="6653"/>
                  </a:lnTo>
                  <a:lnTo>
                    <a:pt x="72141" y="14797"/>
                  </a:lnTo>
                  <a:lnTo>
                    <a:pt x="61124" y="25614"/>
                  </a:lnTo>
                  <a:lnTo>
                    <a:pt x="50926" y="38982"/>
                  </a:lnTo>
                  <a:lnTo>
                    <a:pt x="41735" y="54605"/>
                  </a:lnTo>
                  <a:lnTo>
                    <a:pt x="33484" y="72043"/>
                  </a:lnTo>
                  <a:lnTo>
                    <a:pt x="26001" y="90859"/>
                  </a:lnTo>
                  <a:lnTo>
                    <a:pt x="19108" y="110683"/>
                  </a:lnTo>
                  <a:lnTo>
                    <a:pt x="12906" y="131481"/>
                  </a:lnTo>
                  <a:lnTo>
                    <a:pt x="7753" y="153519"/>
                  </a:lnTo>
                  <a:lnTo>
                    <a:pt x="3769" y="176834"/>
                  </a:lnTo>
                  <a:lnTo>
                    <a:pt x="1091" y="200750"/>
                  </a:lnTo>
                  <a:lnTo>
                    <a:pt x="0" y="224068"/>
                  </a:lnTo>
                  <a:lnTo>
                    <a:pt x="499" y="246148"/>
                  </a:lnTo>
                  <a:lnTo>
                    <a:pt x="2621" y="266647"/>
                  </a:lnTo>
                  <a:lnTo>
                    <a:pt x="6551" y="285258"/>
                  </a:lnTo>
                  <a:lnTo>
                    <a:pt x="12223" y="301995"/>
                  </a:lnTo>
                  <a:lnTo>
                    <a:pt x="19360" y="316113"/>
                  </a:lnTo>
                  <a:lnTo>
                    <a:pt x="27633" y="326023"/>
                  </a:lnTo>
                  <a:lnTo>
                    <a:pt x="36749" y="331232"/>
                  </a:lnTo>
                  <a:lnTo>
                    <a:pt x="46462" y="332202"/>
                  </a:lnTo>
                  <a:lnTo>
                    <a:pt x="56596" y="329758"/>
                  </a:lnTo>
                  <a:lnTo>
                    <a:pt x="67014" y="324729"/>
                  </a:lnTo>
                  <a:lnTo>
                    <a:pt x="77364" y="317310"/>
                  </a:lnTo>
                  <a:lnTo>
                    <a:pt x="87102" y="307080"/>
                  </a:lnTo>
                  <a:lnTo>
                    <a:pt x="95980" y="294044"/>
                  </a:lnTo>
                  <a:lnTo>
                    <a:pt x="104021" y="278848"/>
                  </a:lnTo>
                  <a:lnTo>
                    <a:pt x="111361" y="262492"/>
                  </a:lnTo>
                  <a:lnTo>
                    <a:pt x="118163" y="245661"/>
                  </a:lnTo>
                  <a:lnTo>
                    <a:pt x="124571" y="228445"/>
                  </a:lnTo>
                  <a:lnTo>
                    <a:pt x="130700" y="210508"/>
                  </a:lnTo>
                  <a:lnTo>
                    <a:pt x="136626" y="191689"/>
                  </a:lnTo>
                  <a:lnTo>
                    <a:pt x="142153" y="172043"/>
                  </a:lnTo>
                  <a:lnTo>
                    <a:pt x="146841" y="151721"/>
                  </a:lnTo>
                  <a:lnTo>
                    <a:pt x="150554" y="131018"/>
                  </a:lnTo>
                  <a:lnTo>
                    <a:pt x="154711" y="114929"/>
                  </a:lnTo>
                  <a:lnTo>
                    <a:pt x="160101" y="109905"/>
                  </a:lnTo>
                  <a:lnTo>
                    <a:pt x="164833" y="114490"/>
                  </a:lnTo>
                  <a:lnTo>
                    <a:pt x="168369" y="125526"/>
                  </a:lnTo>
                  <a:lnTo>
                    <a:pt x="171126" y="140364"/>
                  </a:lnTo>
                  <a:lnTo>
                    <a:pt x="173853" y="156984"/>
                  </a:lnTo>
                  <a:lnTo>
                    <a:pt x="176993" y="174236"/>
                  </a:lnTo>
                  <a:lnTo>
                    <a:pt x="180920" y="191590"/>
                  </a:lnTo>
                  <a:lnTo>
                    <a:pt x="186079" y="208846"/>
                  </a:lnTo>
                  <a:lnTo>
                    <a:pt x="192580" y="225943"/>
                  </a:lnTo>
                  <a:lnTo>
                    <a:pt x="200275" y="242630"/>
                  </a:lnTo>
                  <a:lnTo>
                    <a:pt x="208925" y="258457"/>
                  </a:lnTo>
                  <a:lnTo>
                    <a:pt x="218297" y="273235"/>
                  </a:lnTo>
                  <a:lnTo>
                    <a:pt x="228450" y="286785"/>
                  </a:lnTo>
                  <a:lnTo>
                    <a:pt x="239716" y="298804"/>
                  </a:lnTo>
                  <a:lnTo>
                    <a:pt x="252179" y="309253"/>
                  </a:lnTo>
                  <a:lnTo>
                    <a:pt x="265450" y="317576"/>
                  </a:lnTo>
                  <a:lnTo>
                    <a:pt x="278831" y="322609"/>
                  </a:lnTo>
                  <a:lnTo>
                    <a:pt x="291956" y="323996"/>
                  </a:lnTo>
                  <a:lnTo>
                    <a:pt x="305468" y="322858"/>
                  </a:lnTo>
                  <a:lnTo>
                    <a:pt x="321063" y="318541"/>
                  </a:lnTo>
                  <a:lnTo>
                    <a:pt x="341606" y="310051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53921" y="5203668"/>
              <a:ext cx="33101" cy="844039"/>
            </a:xfrm>
            <a:custGeom>
              <a:avLst/>
              <a:gdLst/>
              <a:ahLst/>
              <a:cxnLst/>
              <a:rect l="0" t="0" r="0" b="0"/>
              <a:pathLst>
                <a:path w="33101" h="844039">
                  <a:moveTo>
                    <a:pt x="33100" y="0"/>
                  </a:moveTo>
                  <a:lnTo>
                    <a:pt x="30833" y="13655"/>
                  </a:lnTo>
                  <a:lnTo>
                    <a:pt x="27825" y="33879"/>
                  </a:lnTo>
                  <a:lnTo>
                    <a:pt x="24959" y="59223"/>
                  </a:lnTo>
                  <a:lnTo>
                    <a:pt x="22601" y="89105"/>
                  </a:lnTo>
                  <a:lnTo>
                    <a:pt x="20804" y="122024"/>
                  </a:lnTo>
                  <a:lnTo>
                    <a:pt x="19496" y="155705"/>
                  </a:lnTo>
                  <a:lnTo>
                    <a:pt x="18567" y="188766"/>
                  </a:lnTo>
                  <a:lnTo>
                    <a:pt x="17922" y="220733"/>
                  </a:lnTo>
                  <a:lnTo>
                    <a:pt x="17476" y="251607"/>
                  </a:lnTo>
                  <a:lnTo>
                    <a:pt x="17174" y="281575"/>
                  </a:lnTo>
                  <a:lnTo>
                    <a:pt x="16969" y="311107"/>
                  </a:lnTo>
                  <a:lnTo>
                    <a:pt x="16831" y="340872"/>
                  </a:lnTo>
                  <a:lnTo>
                    <a:pt x="16738" y="371221"/>
                  </a:lnTo>
                  <a:lnTo>
                    <a:pt x="16676" y="402215"/>
                  </a:lnTo>
                  <a:lnTo>
                    <a:pt x="16633" y="433775"/>
                  </a:lnTo>
                  <a:lnTo>
                    <a:pt x="16598" y="465773"/>
                  </a:lnTo>
                  <a:lnTo>
                    <a:pt x="16307" y="497837"/>
                  </a:lnTo>
                  <a:lnTo>
                    <a:pt x="15277" y="529393"/>
                  </a:lnTo>
                  <a:lnTo>
                    <a:pt x="13305" y="560171"/>
                  </a:lnTo>
                  <a:lnTo>
                    <a:pt x="10702" y="590430"/>
                  </a:lnTo>
                  <a:lnTo>
                    <a:pt x="8108" y="620775"/>
                  </a:lnTo>
                  <a:lnTo>
                    <a:pt x="5901" y="651545"/>
                  </a:lnTo>
                  <a:lnTo>
                    <a:pt x="4182" y="682309"/>
                  </a:lnTo>
                  <a:lnTo>
                    <a:pt x="2910" y="712050"/>
                  </a:lnTo>
                  <a:lnTo>
                    <a:pt x="2000" y="740240"/>
                  </a:lnTo>
                  <a:lnTo>
                    <a:pt x="1362" y="765942"/>
                  </a:lnTo>
                  <a:lnTo>
                    <a:pt x="852" y="790087"/>
                  </a:lnTo>
                  <a:lnTo>
                    <a:pt x="424" y="814792"/>
                  </a:lnTo>
                  <a:lnTo>
                    <a:pt x="0" y="844038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22223" y="5589453"/>
              <a:ext cx="413745" cy="27960"/>
            </a:xfrm>
            <a:custGeom>
              <a:avLst/>
              <a:gdLst/>
              <a:ahLst/>
              <a:cxnLst/>
              <a:rect l="0" t="0" r="0" b="0"/>
              <a:pathLst>
                <a:path w="413745" h="27960">
                  <a:moveTo>
                    <a:pt x="413744" y="27959"/>
                  </a:moveTo>
                  <a:lnTo>
                    <a:pt x="395297" y="23347"/>
                  </a:lnTo>
                  <a:lnTo>
                    <a:pt x="377805" y="18974"/>
                  </a:lnTo>
                  <a:lnTo>
                    <a:pt x="359565" y="14423"/>
                  </a:lnTo>
                  <a:lnTo>
                    <a:pt x="340179" y="9915"/>
                  </a:lnTo>
                  <a:lnTo>
                    <a:pt x="319259" y="5959"/>
                  </a:lnTo>
                  <a:lnTo>
                    <a:pt x="296767" y="2807"/>
                  </a:lnTo>
                  <a:lnTo>
                    <a:pt x="272909" y="701"/>
                  </a:lnTo>
                  <a:lnTo>
                    <a:pt x="247976" y="0"/>
                  </a:lnTo>
                  <a:lnTo>
                    <a:pt x="222242" y="747"/>
                  </a:lnTo>
                  <a:lnTo>
                    <a:pt x="195931" y="2502"/>
                  </a:lnTo>
                  <a:lnTo>
                    <a:pt x="169217" y="4514"/>
                  </a:lnTo>
                  <a:lnTo>
                    <a:pt x="142246" y="6332"/>
                  </a:lnTo>
                  <a:lnTo>
                    <a:pt x="115690" y="8104"/>
                  </a:lnTo>
                  <a:lnTo>
                    <a:pt x="87821" y="10771"/>
                  </a:lnTo>
                  <a:lnTo>
                    <a:pt x="52679" y="16317"/>
                  </a:lnTo>
                  <a:lnTo>
                    <a:pt x="0" y="27959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32388" y="5682201"/>
              <a:ext cx="318027" cy="368968"/>
            </a:xfrm>
            <a:custGeom>
              <a:avLst/>
              <a:gdLst/>
              <a:ahLst/>
              <a:cxnLst/>
              <a:rect l="0" t="0" r="0" b="0"/>
              <a:pathLst>
                <a:path w="318027" h="368968">
                  <a:moveTo>
                    <a:pt x="3579" y="117258"/>
                  </a:moveTo>
                  <a:lnTo>
                    <a:pt x="17519" y="121764"/>
                  </a:lnTo>
                  <a:lnTo>
                    <a:pt x="31647" y="125132"/>
                  </a:lnTo>
                  <a:lnTo>
                    <a:pt x="47359" y="127644"/>
                  </a:lnTo>
                  <a:lnTo>
                    <a:pt x="64619" y="129229"/>
                  </a:lnTo>
                  <a:lnTo>
                    <a:pt x="83184" y="129543"/>
                  </a:lnTo>
                  <a:lnTo>
                    <a:pt x="102760" y="128505"/>
                  </a:lnTo>
                  <a:lnTo>
                    <a:pt x="122826" y="126016"/>
                  </a:lnTo>
                  <a:lnTo>
                    <a:pt x="142683" y="121833"/>
                  </a:lnTo>
                  <a:lnTo>
                    <a:pt x="161953" y="115985"/>
                  </a:lnTo>
                  <a:lnTo>
                    <a:pt x="180058" y="108461"/>
                  </a:lnTo>
                  <a:lnTo>
                    <a:pt x="196105" y="99091"/>
                  </a:lnTo>
                  <a:lnTo>
                    <a:pt x="209784" y="87963"/>
                  </a:lnTo>
                  <a:lnTo>
                    <a:pt x="220544" y="75616"/>
                  </a:lnTo>
                  <a:lnTo>
                    <a:pt x="227340" y="62869"/>
                  </a:lnTo>
                  <a:lnTo>
                    <a:pt x="229982" y="50231"/>
                  </a:lnTo>
                  <a:lnTo>
                    <a:pt x="228717" y="38152"/>
                  </a:lnTo>
                  <a:lnTo>
                    <a:pt x="223824" y="27136"/>
                  </a:lnTo>
                  <a:lnTo>
                    <a:pt x="215821" y="17360"/>
                  </a:lnTo>
                  <a:lnTo>
                    <a:pt x="205365" y="9224"/>
                  </a:lnTo>
                  <a:lnTo>
                    <a:pt x="193075" y="3481"/>
                  </a:lnTo>
                  <a:lnTo>
                    <a:pt x="179471" y="331"/>
                  </a:lnTo>
                  <a:lnTo>
                    <a:pt x="165201" y="0"/>
                  </a:lnTo>
                  <a:lnTo>
                    <a:pt x="151032" y="2990"/>
                  </a:lnTo>
                  <a:lnTo>
                    <a:pt x="137372" y="9255"/>
                  </a:lnTo>
                  <a:lnTo>
                    <a:pt x="124310" y="18307"/>
                  </a:lnTo>
                  <a:lnTo>
                    <a:pt x="111786" y="29538"/>
                  </a:lnTo>
                  <a:lnTo>
                    <a:pt x="99690" y="42384"/>
                  </a:lnTo>
                  <a:lnTo>
                    <a:pt x="87914" y="56385"/>
                  </a:lnTo>
                  <a:lnTo>
                    <a:pt x="76369" y="71198"/>
                  </a:lnTo>
                  <a:lnTo>
                    <a:pt x="64992" y="86570"/>
                  </a:lnTo>
                  <a:lnTo>
                    <a:pt x="53993" y="102325"/>
                  </a:lnTo>
                  <a:lnTo>
                    <a:pt x="43819" y="118341"/>
                  </a:lnTo>
                  <a:lnTo>
                    <a:pt x="34649" y="134539"/>
                  </a:lnTo>
                  <a:lnTo>
                    <a:pt x="26412" y="151121"/>
                  </a:lnTo>
                  <a:lnTo>
                    <a:pt x="18942" y="168529"/>
                  </a:lnTo>
                  <a:lnTo>
                    <a:pt x="12065" y="186934"/>
                  </a:lnTo>
                  <a:lnTo>
                    <a:pt x="6140" y="206010"/>
                  </a:lnTo>
                  <a:lnTo>
                    <a:pt x="2011" y="225103"/>
                  </a:lnTo>
                  <a:lnTo>
                    <a:pt x="0" y="243818"/>
                  </a:lnTo>
                  <a:lnTo>
                    <a:pt x="195" y="261793"/>
                  </a:lnTo>
                  <a:lnTo>
                    <a:pt x="2716" y="278580"/>
                  </a:lnTo>
                  <a:lnTo>
                    <a:pt x="7390" y="294052"/>
                  </a:lnTo>
                  <a:lnTo>
                    <a:pt x="14098" y="308091"/>
                  </a:lnTo>
                  <a:lnTo>
                    <a:pt x="22910" y="320446"/>
                  </a:lnTo>
                  <a:lnTo>
                    <a:pt x="33666" y="331149"/>
                  </a:lnTo>
                  <a:lnTo>
                    <a:pt x="46027" y="340444"/>
                  </a:lnTo>
                  <a:lnTo>
                    <a:pt x="59618" y="348640"/>
                  </a:lnTo>
                  <a:lnTo>
                    <a:pt x="74125" y="356009"/>
                  </a:lnTo>
                  <a:lnTo>
                    <a:pt x="89539" y="362266"/>
                  </a:lnTo>
                  <a:lnTo>
                    <a:pt x="106149" y="366618"/>
                  </a:lnTo>
                  <a:lnTo>
                    <a:pt x="124014" y="368788"/>
                  </a:lnTo>
                  <a:lnTo>
                    <a:pt x="142724" y="368967"/>
                  </a:lnTo>
                  <a:lnTo>
                    <a:pt x="161570" y="367533"/>
                  </a:lnTo>
                  <a:lnTo>
                    <a:pt x="180127" y="364872"/>
                  </a:lnTo>
                  <a:lnTo>
                    <a:pt x="198264" y="361063"/>
                  </a:lnTo>
                  <a:lnTo>
                    <a:pt x="215995" y="355882"/>
                  </a:lnTo>
                  <a:lnTo>
                    <a:pt x="233380" y="349323"/>
                  </a:lnTo>
                  <a:lnTo>
                    <a:pt x="250088" y="341752"/>
                  </a:lnTo>
                  <a:lnTo>
                    <a:pt x="267192" y="332881"/>
                  </a:lnTo>
                  <a:lnTo>
                    <a:pt x="287954" y="320175"/>
                  </a:lnTo>
                  <a:lnTo>
                    <a:pt x="318026" y="299306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63585" y="5600862"/>
              <a:ext cx="290775" cy="373551"/>
            </a:xfrm>
            <a:custGeom>
              <a:avLst/>
              <a:gdLst/>
              <a:ahLst/>
              <a:cxnLst/>
              <a:rect l="0" t="0" r="0" b="0"/>
              <a:pathLst>
                <a:path w="290775" h="373551">
                  <a:moveTo>
                    <a:pt x="235076" y="0"/>
                  </a:moveTo>
                  <a:lnTo>
                    <a:pt x="216628" y="9223"/>
                  </a:lnTo>
                  <a:lnTo>
                    <a:pt x="199135" y="17971"/>
                  </a:lnTo>
                  <a:lnTo>
                    <a:pt x="180912" y="27078"/>
                  </a:lnTo>
                  <a:lnTo>
                    <a:pt x="162067" y="36366"/>
                  </a:lnTo>
                  <a:lnTo>
                    <a:pt x="143186" y="45296"/>
                  </a:lnTo>
                  <a:lnTo>
                    <a:pt x="124640" y="53595"/>
                  </a:lnTo>
                  <a:lnTo>
                    <a:pt x="106793" y="61491"/>
                  </a:lnTo>
                  <a:lnTo>
                    <a:pt x="90099" y="69562"/>
                  </a:lnTo>
                  <a:lnTo>
                    <a:pt x="74677" y="78136"/>
                  </a:lnTo>
                  <a:lnTo>
                    <a:pt x="60141" y="87279"/>
                  </a:lnTo>
                  <a:lnTo>
                    <a:pt x="45779" y="96927"/>
                  </a:lnTo>
                  <a:lnTo>
                    <a:pt x="31193" y="106979"/>
                  </a:lnTo>
                  <a:lnTo>
                    <a:pt x="17532" y="117596"/>
                  </a:lnTo>
                  <a:lnTo>
                    <a:pt x="7221" y="129174"/>
                  </a:lnTo>
                  <a:lnTo>
                    <a:pt x="1351" y="141838"/>
                  </a:lnTo>
                  <a:lnTo>
                    <a:pt x="0" y="154978"/>
                  </a:lnTo>
                  <a:lnTo>
                    <a:pt x="2919" y="167435"/>
                  </a:lnTo>
                  <a:lnTo>
                    <a:pt x="9503" y="178597"/>
                  </a:lnTo>
                  <a:lnTo>
                    <a:pt x="19490" y="188140"/>
                  </a:lnTo>
                  <a:lnTo>
                    <a:pt x="33115" y="195768"/>
                  </a:lnTo>
                  <a:lnTo>
                    <a:pt x="50169" y="201543"/>
                  </a:lnTo>
                  <a:lnTo>
                    <a:pt x="69579" y="206006"/>
                  </a:lnTo>
                  <a:lnTo>
                    <a:pt x="89725" y="209995"/>
                  </a:lnTo>
                  <a:lnTo>
                    <a:pt x="109625" y="214031"/>
                  </a:lnTo>
                  <a:lnTo>
                    <a:pt x="129161" y="218320"/>
                  </a:lnTo>
                  <a:lnTo>
                    <a:pt x="148787" y="222898"/>
                  </a:lnTo>
                  <a:lnTo>
                    <a:pt x="168793" y="227736"/>
                  </a:lnTo>
                  <a:lnTo>
                    <a:pt x="188997" y="233037"/>
                  </a:lnTo>
                  <a:lnTo>
                    <a:pt x="208872" y="239234"/>
                  </a:lnTo>
                  <a:lnTo>
                    <a:pt x="228116" y="246494"/>
                  </a:lnTo>
                  <a:lnTo>
                    <a:pt x="246182" y="254992"/>
                  </a:lnTo>
                  <a:lnTo>
                    <a:pt x="262197" y="265030"/>
                  </a:lnTo>
                  <a:lnTo>
                    <a:pt x="275837" y="276611"/>
                  </a:lnTo>
                  <a:lnTo>
                    <a:pt x="286031" y="289264"/>
                  </a:lnTo>
                  <a:lnTo>
                    <a:pt x="290774" y="302218"/>
                  </a:lnTo>
                  <a:lnTo>
                    <a:pt x="289474" y="314995"/>
                  </a:lnTo>
                  <a:lnTo>
                    <a:pt x="282736" y="327167"/>
                  </a:lnTo>
                  <a:lnTo>
                    <a:pt x="271636" y="338244"/>
                  </a:lnTo>
                  <a:lnTo>
                    <a:pt x="257242" y="348069"/>
                  </a:lnTo>
                  <a:lnTo>
                    <a:pt x="240208" y="356504"/>
                  </a:lnTo>
                  <a:lnTo>
                    <a:pt x="220748" y="363286"/>
                  </a:lnTo>
                  <a:lnTo>
                    <a:pt x="199181" y="368425"/>
                  </a:lnTo>
                  <a:lnTo>
                    <a:pt x="176179" y="371906"/>
                  </a:lnTo>
                  <a:lnTo>
                    <a:pt x="152641" y="373550"/>
                  </a:lnTo>
                  <a:lnTo>
                    <a:pt x="129143" y="373441"/>
                  </a:lnTo>
                  <a:lnTo>
                    <a:pt x="106553" y="372109"/>
                  </a:lnTo>
                  <a:lnTo>
                    <a:pt x="83792" y="370248"/>
                  </a:lnTo>
                  <a:lnTo>
                    <a:pt x="57114" y="367699"/>
                  </a:lnTo>
                  <a:lnTo>
                    <a:pt x="19929" y="364095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64158" y="5005070"/>
              <a:ext cx="16552" cy="1009538"/>
            </a:xfrm>
            <a:custGeom>
              <a:avLst/>
              <a:gdLst/>
              <a:ahLst/>
              <a:cxnLst/>
              <a:rect l="0" t="0" r="0" b="0"/>
              <a:pathLst>
                <a:path w="16552" h="1009538">
                  <a:moveTo>
                    <a:pt x="16551" y="0"/>
                  </a:moveTo>
                  <a:lnTo>
                    <a:pt x="16551" y="18868"/>
                  </a:lnTo>
                  <a:lnTo>
                    <a:pt x="16551" y="40387"/>
                  </a:lnTo>
                  <a:lnTo>
                    <a:pt x="16551" y="66749"/>
                  </a:lnTo>
                  <a:lnTo>
                    <a:pt x="16551" y="96743"/>
                  </a:lnTo>
                  <a:lnTo>
                    <a:pt x="16551" y="128151"/>
                  </a:lnTo>
                  <a:lnTo>
                    <a:pt x="16551" y="159538"/>
                  </a:lnTo>
                  <a:lnTo>
                    <a:pt x="16551" y="190571"/>
                  </a:lnTo>
                  <a:lnTo>
                    <a:pt x="16551" y="221620"/>
                  </a:lnTo>
                  <a:lnTo>
                    <a:pt x="16551" y="252967"/>
                  </a:lnTo>
                  <a:lnTo>
                    <a:pt x="16551" y="284696"/>
                  </a:lnTo>
                  <a:lnTo>
                    <a:pt x="16551" y="316779"/>
                  </a:lnTo>
                  <a:lnTo>
                    <a:pt x="16551" y="349158"/>
                  </a:lnTo>
                  <a:lnTo>
                    <a:pt x="16551" y="382019"/>
                  </a:lnTo>
                  <a:lnTo>
                    <a:pt x="16551" y="415784"/>
                  </a:lnTo>
                  <a:lnTo>
                    <a:pt x="16551" y="450605"/>
                  </a:lnTo>
                  <a:lnTo>
                    <a:pt x="16551" y="486139"/>
                  </a:lnTo>
                  <a:lnTo>
                    <a:pt x="16551" y="521719"/>
                  </a:lnTo>
                  <a:lnTo>
                    <a:pt x="16551" y="556949"/>
                  </a:lnTo>
                  <a:lnTo>
                    <a:pt x="16551" y="591716"/>
                  </a:lnTo>
                  <a:lnTo>
                    <a:pt x="16551" y="626052"/>
                  </a:lnTo>
                  <a:lnTo>
                    <a:pt x="16551" y="660031"/>
                  </a:lnTo>
                  <a:lnTo>
                    <a:pt x="16551" y="693480"/>
                  </a:lnTo>
                  <a:lnTo>
                    <a:pt x="16551" y="725990"/>
                  </a:lnTo>
                  <a:lnTo>
                    <a:pt x="16551" y="757420"/>
                  </a:lnTo>
                  <a:lnTo>
                    <a:pt x="16551" y="788121"/>
                  </a:lnTo>
                  <a:lnTo>
                    <a:pt x="16551" y="818765"/>
                  </a:lnTo>
                  <a:lnTo>
                    <a:pt x="16544" y="849721"/>
                  </a:lnTo>
                  <a:lnTo>
                    <a:pt x="16227" y="880280"/>
                  </a:lnTo>
                  <a:lnTo>
                    <a:pt x="14810" y="912118"/>
                  </a:lnTo>
                  <a:lnTo>
                    <a:pt x="10411" y="951555"/>
                  </a:lnTo>
                  <a:lnTo>
                    <a:pt x="0" y="1009537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66963" y="5349878"/>
              <a:ext cx="612344" cy="184786"/>
            </a:xfrm>
            <a:custGeom>
              <a:avLst/>
              <a:gdLst/>
              <a:ahLst/>
              <a:cxnLst/>
              <a:rect l="0" t="0" r="0" b="0"/>
              <a:pathLst>
                <a:path w="612344" h="184786">
                  <a:moveTo>
                    <a:pt x="612343" y="184785"/>
                  </a:moveTo>
                  <a:lnTo>
                    <a:pt x="603015" y="175562"/>
                  </a:lnTo>
                  <a:lnTo>
                    <a:pt x="593262" y="166815"/>
                  </a:lnTo>
                  <a:lnTo>
                    <a:pt x="582093" y="157699"/>
                  </a:lnTo>
                  <a:lnTo>
                    <a:pt x="569067" y="148142"/>
                  </a:lnTo>
                  <a:lnTo>
                    <a:pt x="553438" y="138191"/>
                  </a:lnTo>
                  <a:lnTo>
                    <a:pt x="535060" y="127930"/>
                  </a:lnTo>
                  <a:lnTo>
                    <a:pt x="514775" y="117435"/>
                  </a:lnTo>
                  <a:lnTo>
                    <a:pt x="494046" y="106773"/>
                  </a:lnTo>
                  <a:lnTo>
                    <a:pt x="473765" y="96002"/>
                  </a:lnTo>
                  <a:lnTo>
                    <a:pt x="453972" y="85413"/>
                  </a:lnTo>
                  <a:lnTo>
                    <a:pt x="434175" y="75515"/>
                  </a:lnTo>
                  <a:lnTo>
                    <a:pt x="414049" y="66522"/>
                  </a:lnTo>
                  <a:lnTo>
                    <a:pt x="393497" y="58139"/>
                  </a:lnTo>
                  <a:lnTo>
                    <a:pt x="372553" y="49733"/>
                  </a:lnTo>
                  <a:lnTo>
                    <a:pt x="351291" y="40935"/>
                  </a:lnTo>
                  <a:lnTo>
                    <a:pt x="329789" y="31907"/>
                  </a:lnTo>
                  <a:lnTo>
                    <a:pt x="308111" y="23174"/>
                  </a:lnTo>
                  <a:lnTo>
                    <a:pt x="286305" y="15039"/>
                  </a:lnTo>
                  <a:lnTo>
                    <a:pt x="264147" y="8061"/>
                  </a:lnTo>
                  <a:lnTo>
                    <a:pt x="241184" y="3118"/>
                  </a:lnTo>
                  <a:lnTo>
                    <a:pt x="217237" y="502"/>
                  </a:lnTo>
                  <a:lnTo>
                    <a:pt x="192629" y="0"/>
                  </a:lnTo>
                  <a:lnTo>
                    <a:pt x="168007" y="1206"/>
                  </a:lnTo>
                  <a:lnTo>
                    <a:pt x="143768" y="3707"/>
                  </a:lnTo>
                  <a:lnTo>
                    <a:pt x="120273" y="7407"/>
                  </a:lnTo>
                  <a:lnTo>
                    <a:pt x="97966" y="12514"/>
                  </a:lnTo>
                  <a:lnTo>
                    <a:pt x="76989" y="19015"/>
                  </a:lnTo>
                  <a:lnTo>
                    <a:pt x="57912" y="26234"/>
                  </a:lnTo>
                  <a:lnTo>
                    <a:pt x="40001" y="33661"/>
                  </a:lnTo>
                  <a:lnTo>
                    <a:pt x="21683" y="41949"/>
                  </a:lnTo>
                  <a:lnTo>
                    <a:pt x="0" y="52387"/>
                  </a:lnTo>
                </a:path>
              </a:pathLst>
            </a:custGeom>
            <a:ln w="598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396076" y="-31711"/>
            <a:ext cx="5348686" cy="926303"/>
            <a:chOff x="2396076" y="-31711"/>
            <a:chExt cx="5348686" cy="926303"/>
          </a:xfrm>
        </p:grpSpPr>
        <p:pic>
          <p:nvPicPr>
            <p:cNvPr id="112" name="Picture 111" descr="NBK-4148-132cbec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96076" y="-31711"/>
              <a:ext cx="334949" cy="6126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3" name="Picture 112" descr="NBK-4148-132cc78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2671" y="349550"/>
              <a:ext cx="267884" cy="944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4" name="Picture 113" descr="NBK-4148-132cce5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50828" y="28565"/>
              <a:ext cx="231484" cy="5923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5" name="Picture 114" descr="NBK-4148-132cd5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9624" y="281439"/>
              <a:ext cx="234127" cy="294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6" name="Picture 115" descr="NBK-4148-132cde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70722" y="331714"/>
              <a:ext cx="223598" cy="2808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7" name="Picture 116" descr="NBK-4148-132ce7b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1292" y="323553"/>
              <a:ext cx="202541" cy="2856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8" name="Picture 117" descr="NBK-4148-132cf07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5745" y="112983"/>
              <a:ext cx="258026" cy="4887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9" name="Picture 118" descr="NBK-4148-132cf9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2432" y="296907"/>
              <a:ext cx="268787" cy="3233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0" name="Picture 119" descr="NBK-4148-132d030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08505" y="304184"/>
              <a:ext cx="234944" cy="3061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1" name="Picture 120" descr="NBK-4148-132d0b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398" y="333259"/>
              <a:ext cx="230512" cy="2828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2" name="Picture 121" descr="NBK-4148-132d148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34875" y="60341"/>
              <a:ext cx="98778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3" name="Picture 122" descr="NBK-4148-132d1c5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5769" y="218268"/>
              <a:ext cx="373169" cy="109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4" name="Picture 123" descr="NBK-4148-132d261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37070" y="301414"/>
              <a:ext cx="251916" cy="3435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5" name="Picture 124" descr="NBK-4148-132d2d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6463" y="366590"/>
              <a:ext cx="213070" cy="3047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6" name="Picture 125" descr="NBK-4148-132d35b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42836" y="99155"/>
              <a:ext cx="225681" cy="5644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7" name="Picture 126" descr="NBK-4148-132d3f7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7075" y="428838"/>
              <a:ext cx="88900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8" name="Picture 127" descr="NBK-4148-132d4a2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6546" y="260382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9" name="Picture 128" descr="NBK-4148-132d53e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1303" y="333756"/>
              <a:ext cx="213070" cy="305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0" name="Picture 129" descr="NBK-4148-132d5cb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87116" y="333688"/>
              <a:ext cx="306217" cy="5082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1" name="Picture 130" descr="NBK-4148-132d638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45126" y="376196"/>
              <a:ext cx="88900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2" name="Picture 131" descr="NBK-4148-132d6b5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4598" y="20774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3" name="Picture 132" descr="NBK-4148-132d73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9355" y="346077"/>
              <a:ext cx="213070" cy="2747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4" name="Picture 133" descr="NBK-4148-132d79f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3137" y="365667"/>
              <a:ext cx="194185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5" name="Picture 134" descr="NBK-4148-132d83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2772" y="91926"/>
              <a:ext cx="98777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6" name="Picture 135" descr="NBK-4148-132d8a8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76878" y="355139"/>
              <a:ext cx="139371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7" name="Picture 136" descr="NBK-4148-132d915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45292" y="334082"/>
              <a:ext cx="299470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8" name="Picture 137" descr="NBK-4148-132d992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02142" y="599925"/>
              <a:ext cx="5258392" cy="1831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0" name="Group 149"/>
          <p:cNvGrpSpPr/>
          <p:nvPr/>
        </p:nvGrpSpPr>
        <p:grpSpPr>
          <a:xfrm>
            <a:off x="4120413" y="937036"/>
            <a:ext cx="1335658" cy="505369"/>
            <a:chOff x="4120413" y="937036"/>
            <a:chExt cx="1335658" cy="505369"/>
          </a:xfrm>
        </p:grpSpPr>
        <p:sp>
          <p:nvSpPr>
            <p:cNvPr id="140" name="Freeform 139"/>
            <p:cNvSpPr/>
            <p:nvPr/>
          </p:nvSpPr>
          <p:spPr>
            <a:xfrm>
              <a:off x="4120413" y="937036"/>
              <a:ext cx="154158" cy="452946"/>
            </a:xfrm>
            <a:custGeom>
              <a:avLst/>
              <a:gdLst/>
              <a:ahLst/>
              <a:cxnLst/>
              <a:rect l="0" t="0" r="0" b="0"/>
              <a:pathLst>
                <a:path w="154158" h="452946">
                  <a:moveTo>
                    <a:pt x="122571" y="0"/>
                  </a:moveTo>
                  <a:lnTo>
                    <a:pt x="116703" y="5934"/>
                  </a:lnTo>
                  <a:lnTo>
                    <a:pt x="111139" y="12139"/>
                  </a:lnTo>
                  <a:lnTo>
                    <a:pt x="105340" y="19235"/>
                  </a:lnTo>
                  <a:lnTo>
                    <a:pt x="99259" y="27175"/>
                  </a:lnTo>
                  <a:lnTo>
                    <a:pt x="92929" y="35822"/>
                  </a:lnTo>
                  <a:lnTo>
                    <a:pt x="86401" y="45016"/>
                  </a:lnTo>
                  <a:lnTo>
                    <a:pt x="79726" y="54616"/>
                  </a:lnTo>
                  <a:lnTo>
                    <a:pt x="72943" y="64505"/>
                  </a:lnTo>
                  <a:lnTo>
                    <a:pt x="66085" y="74603"/>
                  </a:lnTo>
                  <a:lnTo>
                    <a:pt x="59176" y="85009"/>
                  </a:lnTo>
                  <a:lnTo>
                    <a:pt x="52231" y="95987"/>
                  </a:lnTo>
                  <a:lnTo>
                    <a:pt x="45266" y="107630"/>
                  </a:lnTo>
                  <a:lnTo>
                    <a:pt x="38453" y="119722"/>
                  </a:lnTo>
                  <a:lnTo>
                    <a:pt x="32104" y="131838"/>
                  </a:lnTo>
                  <a:lnTo>
                    <a:pt x="26354" y="143734"/>
                  </a:lnTo>
                  <a:lnTo>
                    <a:pt x="21171" y="155501"/>
                  </a:lnTo>
                  <a:lnTo>
                    <a:pt x="16454" y="167468"/>
                  </a:lnTo>
                  <a:lnTo>
                    <a:pt x="12101" y="179816"/>
                  </a:lnTo>
                  <a:lnTo>
                    <a:pt x="8176" y="192567"/>
                  </a:lnTo>
                  <a:lnTo>
                    <a:pt x="4911" y="205666"/>
                  </a:lnTo>
                  <a:lnTo>
                    <a:pt x="2386" y="219042"/>
                  </a:lnTo>
                  <a:lnTo>
                    <a:pt x="689" y="232789"/>
                  </a:lnTo>
                  <a:lnTo>
                    <a:pt x="0" y="247157"/>
                  </a:lnTo>
                  <a:lnTo>
                    <a:pt x="320" y="262226"/>
                  </a:lnTo>
                  <a:lnTo>
                    <a:pt x="1671" y="277770"/>
                  </a:lnTo>
                  <a:lnTo>
                    <a:pt x="4173" y="293356"/>
                  </a:lnTo>
                  <a:lnTo>
                    <a:pt x="7782" y="308726"/>
                  </a:lnTo>
                  <a:lnTo>
                    <a:pt x="12323" y="323639"/>
                  </a:lnTo>
                  <a:lnTo>
                    <a:pt x="17587" y="337806"/>
                  </a:lnTo>
                  <a:lnTo>
                    <a:pt x="23390" y="351144"/>
                  </a:lnTo>
                  <a:lnTo>
                    <a:pt x="29742" y="363575"/>
                  </a:lnTo>
                  <a:lnTo>
                    <a:pt x="36838" y="374939"/>
                  </a:lnTo>
                  <a:lnTo>
                    <a:pt x="44718" y="385253"/>
                  </a:lnTo>
                  <a:lnTo>
                    <a:pt x="53129" y="394673"/>
                  </a:lnTo>
                  <a:lnTo>
                    <a:pt x="61621" y="403395"/>
                  </a:lnTo>
                  <a:lnTo>
                    <a:pt x="69926" y="411600"/>
                  </a:lnTo>
                  <a:lnTo>
                    <a:pt x="77958" y="419435"/>
                  </a:lnTo>
                  <a:lnTo>
                    <a:pt x="85732" y="427010"/>
                  </a:lnTo>
                  <a:lnTo>
                    <a:pt x="93299" y="434393"/>
                  </a:lnTo>
                  <a:lnTo>
                    <a:pt x="100872" y="441147"/>
                  </a:lnTo>
                  <a:lnTo>
                    <a:pt x="108803" y="446392"/>
                  </a:lnTo>
                  <a:lnTo>
                    <a:pt x="117242" y="449771"/>
                  </a:lnTo>
                  <a:lnTo>
                    <a:pt x="125724" y="451562"/>
                  </a:lnTo>
                  <a:lnTo>
                    <a:pt x="134097" y="452591"/>
                  </a:lnTo>
                  <a:lnTo>
                    <a:pt x="143099" y="452945"/>
                  </a:lnTo>
                  <a:lnTo>
                    <a:pt x="1541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16684" y="1063378"/>
              <a:ext cx="187758" cy="262684"/>
            </a:xfrm>
            <a:custGeom>
              <a:avLst/>
              <a:gdLst/>
              <a:ahLst/>
              <a:cxnLst/>
              <a:rect l="0" t="0" r="0" b="0"/>
              <a:pathLst>
                <a:path w="187758" h="262684">
                  <a:moveTo>
                    <a:pt x="0" y="10528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0" y="44995"/>
                  </a:lnTo>
                  <a:lnTo>
                    <a:pt x="0" y="57329"/>
                  </a:lnTo>
                  <a:lnTo>
                    <a:pt x="0" y="70637"/>
                  </a:lnTo>
                  <a:lnTo>
                    <a:pt x="4" y="84942"/>
                  </a:lnTo>
                  <a:lnTo>
                    <a:pt x="177" y="99947"/>
                  </a:lnTo>
                  <a:lnTo>
                    <a:pt x="825" y="115160"/>
                  </a:lnTo>
                  <a:lnTo>
                    <a:pt x="2079" y="130278"/>
                  </a:lnTo>
                  <a:lnTo>
                    <a:pt x="3904" y="145190"/>
                  </a:lnTo>
                  <a:lnTo>
                    <a:pt x="6200" y="159888"/>
                  </a:lnTo>
                  <a:lnTo>
                    <a:pt x="8861" y="174400"/>
                  </a:lnTo>
                  <a:lnTo>
                    <a:pt x="11952" y="188604"/>
                  </a:lnTo>
                  <a:lnTo>
                    <a:pt x="15705" y="202228"/>
                  </a:lnTo>
                  <a:lnTo>
                    <a:pt x="20197" y="215165"/>
                  </a:lnTo>
                  <a:lnTo>
                    <a:pt x="25519" y="227141"/>
                  </a:lnTo>
                  <a:lnTo>
                    <a:pt x="31847" y="237660"/>
                  </a:lnTo>
                  <a:lnTo>
                    <a:pt x="39186" y="246577"/>
                  </a:lnTo>
                  <a:lnTo>
                    <a:pt x="47556" y="253734"/>
                  </a:lnTo>
                  <a:lnTo>
                    <a:pt x="57077" y="258800"/>
                  </a:lnTo>
                  <a:lnTo>
                    <a:pt x="67700" y="261791"/>
                  </a:lnTo>
                  <a:lnTo>
                    <a:pt x="79087" y="262683"/>
                  </a:lnTo>
                  <a:lnTo>
                    <a:pt x="90722" y="261245"/>
                  </a:lnTo>
                  <a:lnTo>
                    <a:pt x="102281" y="257575"/>
                  </a:lnTo>
                  <a:lnTo>
                    <a:pt x="113482" y="252029"/>
                  </a:lnTo>
                  <a:lnTo>
                    <a:pt x="124003" y="245028"/>
                  </a:lnTo>
                  <a:lnTo>
                    <a:pt x="133741" y="236952"/>
                  </a:lnTo>
                  <a:lnTo>
                    <a:pt x="142601" y="228109"/>
                  </a:lnTo>
                  <a:lnTo>
                    <a:pt x="150414" y="218729"/>
                  </a:lnTo>
                  <a:lnTo>
                    <a:pt x="157191" y="208974"/>
                  </a:lnTo>
                  <a:lnTo>
                    <a:pt x="163083" y="198797"/>
                  </a:lnTo>
                  <a:lnTo>
                    <a:pt x="168283" y="187973"/>
                  </a:lnTo>
                  <a:lnTo>
                    <a:pt x="172966" y="176428"/>
                  </a:lnTo>
                  <a:lnTo>
                    <a:pt x="177113" y="164232"/>
                  </a:lnTo>
                  <a:lnTo>
                    <a:pt x="180527" y="151513"/>
                  </a:lnTo>
                  <a:lnTo>
                    <a:pt x="183158" y="138395"/>
                  </a:lnTo>
                  <a:lnTo>
                    <a:pt x="185094" y="124823"/>
                  </a:lnTo>
                  <a:lnTo>
                    <a:pt x="186477" y="110573"/>
                  </a:lnTo>
                  <a:lnTo>
                    <a:pt x="187435" y="95587"/>
                  </a:lnTo>
                  <a:lnTo>
                    <a:pt x="187757" y="80270"/>
                  </a:lnTo>
                  <a:lnTo>
                    <a:pt x="186917" y="65367"/>
                  </a:lnTo>
                  <a:lnTo>
                    <a:pt x="184729" y="51284"/>
                  </a:lnTo>
                  <a:lnTo>
                    <a:pt x="181616" y="38515"/>
                  </a:lnTo>
                  <a:lnTo>
                    <a:pt x="178126" y="26561"/>
                  </a:lnTo>
                  <a:lnTo>
                    <a:pt x="173951" y="1437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51058" y="1174583"/>
              <a:ext cx="120790" cy="162573"/>
            </a:xfrm>
            <a:custGeom>
              <a:avLst/>
              <a:gdLst/>
              <a:ahLst/>
              <a:cxnLst/>
              <a:rect l="0" t="0" r="0" b="0"/>
              <a:pathLst>
                <a:path w="120790" h="162573">
                  <a:moveTo>
                    <a:pt x="92009" y="4608"/>
                  </a:moveTo>
                  <a:lnTo>
                    <a:pt x="83207" y="1809"/>
                  </a:lnTo>
                  <a:lnTo>
                    <a:pt x="74861" y="307"/>
                  </a:lnTo>
                  <a:lnTo>
                    <a:pt x="66162" y="0"/>
                  </a:lnTo>
                  <a:lnTo>
                    <a:pt x="57041" y="680"/>
                  </a:lnTo>
                  <a:lnTo>
                    <a:pt x="47547" y="2147"/>
                  </a:lnTo>
                  <a:lnTo>
                    <a:pt x="37763" y="4225"/>
                  </a:lnTo>
                  <a:lnTo>
                    <a:pt x="28095" y="7080"/>
                  </a:lnTo>
                  <a:lnTo>
                    <a:pt x="19218" y="11200"/>
                  </a:lnTo>
                  <a:lnTo>
                    <a:pt x="11452" y="16748"/>
                  </a:lnTo>
                  <a:lnTo>
                    <a:pt x="5257" y="23592"/>
                  </a:lnTo>
                  <a:lnTo>
                    <a:pt x="1377" y="31482"/>
                  </a:lnTo>
                  <a:lnTo>
                    <a:pt x="0" y="40151"/>
                  </a:lnTo>
                  <a:lnTo>
                    <a:pt x="1007" y="49055"/>
                  </a:lnTo>
                  <a:lnTo>
                    <a:pt x="4260" y="57413"/>
                  </a:lnTo>
                  <a:lnTo>
                    <a:pt x="9447" y="64836"/>
                  </a:lnTo>
                  <a:lnTo>
                    <a:pt x="16334" y="71139"/>
                  </a:lnTo>
                  <a:lnTo>
                    <a:pt x="24842" y="76156"/>
                  </a:lnTo>
                  <a:lnTo>
                    <a:pt x="34777" y="79943"/>
                  </a:lnTo>
                  <a:lnTo>
                    <a:pt x="45700" y="82860"/>
                  </a:lnTo>
                  <a:lnTo>
                    <a:pt x="57023" y="85451"/>
                  </a:lnTo>
                  <a:lnTo>
                    <a:pt x="68372" y="88058"/>
                  </a:lnTo>
                  <a:lnTo>
                    <a:pt x="79433" y="90984"/>
                  </a:lnTo>
                  <a:lnTo>
                    <a:pt x="89860" y="94560"/>
                  </a:lnTo>
                  <a:lnTo>
                    <a:pt x="99525" y="98902"/>
                  </a:lnTo>
                  <a:lnTo>
                    <a:pt x="107998" y="104107"/>
                  </a:lnTo>
                  <a:lnTo>
                    <a:pt x="114486" y="110350"/>
                  </a:lnTo>
                  <a:lnTo>
                    <a:pt x="118733" y="117619"/>
                  </a:lnTo>
                  <a:lnTo>
                    <a:pt x="120789" y="125601"/>
                  </a:lnTo>
                  <a:lnTo>
                    <a:pt x="120739" y="133795"/>
                  </a:lnTo>
                  <a:lnTo>
                    <a:pt x="118851" y="141883"/>
                  </a:lnTo>
                  <a:lnTo>
                    <a:pt x="115332" y="149259"/>
                  </a:lnTo>
                  <a:lnTo>
                    <a:pt x="110238" y="154995"/>
                  </a:lnTo>
                  <a:lnTo>
                    <a:pt x="103752" y="158739"/>
                  </a:lnTo>
                  <a:lnTo>
                    <a:pt x="96409" y="160793"/>
                  </a:lnTo>
                  <a:lnTo>
                    <a:pt x="88190" y="162036"/>
                  </a:lnTo>
                  <a:lnTo>
                    <a:pt x="77259" y="162572"/>
                  </a:lnTo>
                  <a:lnTo>
                    <a:pt x="60424" y="162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48352" y="1179191"/>
              <a:ext cx="115814" cy="157637"/>
            </a:xfrm>
            <a:custGeom>
              <a:avLst/>
              <a:gdLst/>
              <a:ahLst/>
              <a:cxnLst/>
              <a:rect l="0" t="0" r="0" b="0"/>
              <a:pathLst>
                <a:path w="115814" h="15763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7" y="85514"/>
                  </a:lnTo>
                  <a:lnTo>
                    <a:pt x="826" y="98431"/>
                  </a:lnTo>
                  <a:lnTo>
                    <a:pt x="2088" y="110884"/>
                  </a:lnTo>
                  <a:lnTo>
                    <a:pt x="4259" y="122532"/>
                  </a:lnTo>
                  <a:lnTo>
                    <a:pt x="7853" y="132829"/>
                  </a:lnTo>
                  <a:lnTo>
                    <a:pt x="13015" y="141596"/>
                  </a:lnTo>
                  <a:lnTo>
                    <a:pt x="19584" y="148652"/>
                  </a:lnTo>
                  <a:lnTo>
                    <a:pt x="27282" y="153651"/>
                  </a:lnTo>
                  <a:lnTo>
                    <a:pt x="35824" y="156602"/>
                  </a:lnTo>
                  <a:lnTo>
                    <a:pt x="44811" y="157636"/>
                  </a:lnTo>
                  <a:lnTo>
                    <a:pt x="53755" y="156827"/>
                  </a:lnTo>
                  <a:lnTo>
                    <a:pt x="62391" y="154393"/>
                  </a:lnTo>
                  <a:lnTo>
                    <a:pt x="70493" y="150490"/>
                  </a:lnTo>
                  <a:lnTo>
                    <a:pt x="77787" y="145130"/>
                  </a:lnTo>
                  <a:lnTo>
                    <a:pt x="84213" y="138454"/>
                  </a:lnTo>
                  <a:lnTo>
                    <a:pt x="89867" y="130701"/>
                  </a:lnTo>
                  <a:lnTo>
                    <a:pt x="94908" y="122127"/>
                  </a:lnTo>
                  <a:lnTo>
                    <a:pt x="99483" y="112949"/>
                  </a:lnTo>
                  <a:lnTo>
                    <a:pt x="103559" y="103176"/>
                  </a:lnTo>
                  <a:lnTo>
                    <a:pt x="106924" y="92631"/>
                  </a:lnTo>
                  <a:lnTo>
                    <a:pt x="109523" y="81295"/>
                  </a:lnTo>
                  <a:lnTo>
                    <a:pt x="111442" y="69875"/>
                  </a:lnTo>
                  <a:lnTo>
                    <a:pt x="113021" y="58599"/>
                  </a:lnTo>
                  <a:lnTo>
                    <a:pt x="114399" y="46476"/>
                  </a:lnTo>
                  <a:lnTo>
                    <a:pt x="11581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23011" y="1231626"/>
              <a:ext cx="151725" cy="102343"/>
            </a:xfrm>
            <a:custGeom>
              <a:avLst/>
              <a:gdLst/>
              <a:ahLst/>
              <a:cxnLst/>
              <a:rect l="0" t="0" r="0" b="0"/>
              <a:pathLst>
                <a:path w="151725" h="102343">
                  <a:moveTo>
                    <a:pt x="78025" y="63379"/>
                  </a:moveTo>
                  <a:lnTo>
                    <a:pt x="80825" y="54577"/>
                  </a:lnTo>
                  <a:lnTo>
                    <a:pt x="82326" y="46231"/>
                  </a:lnTo>
                  <a:lnTo>
                    <a:pt x="82624" y="37541"/>
                  </a:lnTo>
                  <a:lnTo>
                    <a:pt x="81599" y="28766"/>
                  </a:lnTo>
                  <a:lnTo>
                    <a:pt x="78835" y="20567"/>
                  </a:lnTo>
                  <a:lnTo>
                    <a:pt x="74259" y="13291"/>
                  </a:lnTo>
                  <a:lnTo>
                    <a:pt x="68099" y="7274"/>
                  </a:lnTo>
                  <a:lnTo>
                    <a:pt x="60683" y="2990"/>
                  </a:lnTo>
                  <a:lnTo>
                    <a:pt x="52334" y="531"/>
                  </a:lnTo>
                  <a:lnTo>
                    <a:pt x="43476" y="0"/>
                  </a:lnTo>
                  <a:lnTo>
                    <a:pt x="34620" y="1681"/>
                  </a:lnTo>
                  <a:lnTo>
                    <a:pt x="26048" y="5518"/>
                  </a:lnTo>
                  <a:lnTo>
                    <a:pt x="18159" y="11347"/>
                  </a:lnTo>
                  <a:lnTo>
                    <a:pt x="11539" y="19070"/>
                  </a:lnTo>
                  <a:lnTo>
                    <a:pt x="6389" y="28444"/>
                  </a:lnTo>
                  <a:lnTo>
                    <a:pt x="2744" y="38972"/>
                  </a:lnTo>
                  <a:lnTo>
                    <a:pt x="657" y="50022"/>
                  </a:lnTo>
                  <a:lnTo>
                    <a:pt x="0" y="61181"/>
                  </a:lnTo>
                  <a:lnTo>
                    <a:pt x="845" y="71942"/>
                  </a:lnTo>
                  <a:lnTo>
                    <a:pt x="3531" y="81635"/>
                  </a:lnTo>
                  <a:lnTo>
                    <a:pt x="8072" y="89990"/>
                  </a:lnTo>
                  <a:lnTo>
                    <a:pt x="14053" y="96598"/>
                  </a:lnTo>
                  <a:lnTo>
                    <a:pt x="20822" y="100764"/>
                  </a:lnTo>
                  <a:lnTo>
                    <a:pt x="27927" y="102342"/>
                  </a:lnTo>
                  <a:lnTo>
                    <a:pt x="35134" y="101641"/>
                  </a:lnTo>
                  <a:lnTo>
                    <a:pt x="42347" y="99128"/>
                  </a:lnTo>
                  <a:lnTo>
                    <a:pt x="49518" y="95249"/>
                  </a:lnTo>
                  <a:lnTo>
                    <a:pt x="56316" y="90056"/>
                  </a:lnTo>
                  <a:lnTo>
                    <a:pt x="62130" y="83224"/>
                  </a:lnTo>
                  <a:lnTo>
                    <a:pt x="66723" y="74739"/>
                  </a:lnTo>
                  <a:lnTo>
                    <a:pt x="70734" y="66087"/>
                  </a:lnTo>
                  <a:lnTo>
                    <a:pt x="75395" y="60856"/>
                  </a:lnTo>
                  <a:lnTo>
                    <a:pt x="80836" y="60579"/>
                  </a:lnTo>
                  <a:lnTo>
                    <a:pt x="86478" y="63348"/>
                  </a:lnTo>
                  <a:lnTo>
                    <a:pt x="92603" y="67463"/>
                  </a:lnTo>
                  <a:lnTo>
                    <a:pt x="99899" y="71599"/>
                  </a:lnTo>
                  <a:lnTo>
                    <a:pt x="108621" y="75109"/>
                  </a:lnTo>
                  <a:lnTo>
                    <a:pt x="118063" y="77842"/>
                  </a:lnTo>
                  <a:lnTo>
                    <a:pt x="127691" y="80152"/>
                  </a:lnTo>
                  <a:lnTo>
                    <a:pt x="138355" y="82234"/>
                  </a:lnTo>
                  <a:lnTo>
                    <a:pt x="151724" y="84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74735" y="103179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4" y="90420"/>
                  </a:lnTo>
                  <a:lnTo>
                    <a:pt x="3727" y="106937"/>
                  </a:lnTo>
                  <a:lnTo>
                    <a:pt x="5376" y="123246"/>
                  </a:lnTo>
                  <a:lnTo>
                    <a:pt x="6779" y="139136"/>
                  </a:lnTo>
                  <a:lnTo>
                    <a:pt x="7872" y="154584"/>
                  </a:lnTo>
                  <a:lnTo>
                    <a:pt x="8680" y="169651"/>
                  </a:lnTo>
                  <a:lnTo>
                    <a:pt x="9258" y="184418"/>
                  </a:lnTo>
                  <a:lnTo>
                    <a:pt x="9663" y="198963"/>
                  </a:lnTo>
                  <a:lnTo>
                    <a:pt x="9942" y="213351"/>
                  </a:lnTo>
                  <a:lnTo>
                    <a:pt x="10133" y="227613"/>
                  </a:lnTo>
                  <a:lnTo>
                    <a:pt x="10263" y="241372"/>
                  </a:lnTo>
                  <a:lnTo>
                    <a:pt x="10365" y="255299"/>
                  </a:lnTo>
                  <a:lnTo>
                    <a:pt x="10448" y="271738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59088" y="1042321"/>
              <a:ext cx="10405" cy="252685"/>
            </a:xfrm>
            <a:custGeom>
              <a:avLst/>
              <a:gdLst/>
              <a:ahLst/>
              <a:cxnLst/>
              <a:rect l="0" t="0" r="0" b="0"/>
              <a:pathLst>
                <a:path w="10405" h="252685">
                  <a:moveTo>
                    <a:pt x="10404" y="0"/>
                  </a:moveTo>
                  <a:lnTo>
                    <a:pt x="7538" y="8935"/>
                  </a:lnTo>
                  <a:lnTo>
                    <a:pt x="5395" y="18562"/>
                  </a:lnTo>
                  <a:lnTo>
                    <a:pt x="3792" y="29850"/>
                  </a:lnTo>
                  <a:lnTo>
                    <a:pt x="2612" y="42517"/>
                  </a:lnTo>
                  <a:lnTo>
                    <a:pt x="1763" y="55997"/>
                  </a:lnTo>
                  <a:lnTo>
                    <a:pt x="1166" y="69868"/>
                  </a:lnTo>
                  <a:lnTo>
                    <a:pt x="751" y="83904"/>
                  </a:lnTo>
                  <a:lnTo>
                    <a:pt x="467" y="97996"/>
                  </a:lnTo>
                  <a:lnTo>
                    <a:pt x="274" y="112097"/>
                  </a:lnTo>
                  <a:lnTo>
                    <a:pt x="143" y="126191"/>
                  </a:lnTo>
                  <a:lnTo>
                    <a:pt x="54" y="140272"/>
                  </a:lnTo>
                  <a:lnTo>
                    <a:pt x="0" y="154338"/>
                  </a:lnTo>
                  <a:lnTo>
                    <a:pt x="133" y="168227"/>
                  </a:lnTo>
                  <a:lnTo>
                    <a:pt x="754" y="181633"/>
                  </a:lnTo>
                  <a:lnTo>
                    <a:pt x="1986" y="194420"/>
                  </a:lnTo>
                  <a:lnTo>
                    <a:pt x="3635" y="206364"/>
                  </a:lnTo>
                  <a:lnTo>
                    <a:pt x="5453" y="218344"/>
                  </a:lnTo>
                  <a:lnTo>
                    <a:pt x="7599" y="232530"/>
                  </a:lnTo>
                  <a:lnTo>
                    <a:pt x="1040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238584" y="1168663"/>
              <a:ext cx="36194" cy="126343"/>
            </a:xfrm>
            <a:custGeom>
              <a:avLst/>
              <a:gdLst/>
              <a:ahLst/>
              <a:cxnLst/>
              <a:rect l="0" t="0" r="0" b="0"/>
              <a:pathLst>
                <a:path w="36194" h="126343">
                  <a:moveTo>
                    <a:pt x="4607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20" y="56324"/>
                  </a:lnTo>
                  <a:lnTo>
                    <a:pt x="6902" y="67818"/>
                  </a:lnTo>
                  <a:lnTo>
                    <a:pt x="10373" y="78992"/>
                  </a:lnTo>
                  <a:lnTo>
                    <a:pt x="14660" y="89419"/>
                  </a:lnTo>
                  <a:lnTo>
                    <a:pt x="19353" y="98735"/>
                  </a:lnTo>
                  <a:lnTo>
                    <a:pt x="24156" y="107382"/>
                  </a:lnTo>
                  <a:lnTo>
                    <a:pt x="29492" y="116113"/>
                  </a:lnTo>
                  <a:lnTo>
                    <a:pt x="3619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43191" y="1168663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120542" y="5934"/>
                  </a:lnTo>
                  <a:lnTo>
                    <a:pt x="115618" y="12139"/>
                  </a:lnTo>
                  <a:lnTo>
                    <a:pt x="111115" y="19235"/>
                  </a:lnTo>
                  <a:lnTo>
                    <a:pt x="106894" y="27175"/>
                  </a:lnTo>
                  <a:lnTo>
                    <a:pt x="102880" y="35821"/>
                  </a:lnTo>
                  <a:lnTo>
                    <a:pt x="99014" y="45016"/>
                  </a:lnTo>
                  <a:lnTo>
                    <a:pt x="95089" y="54616"/>
                  </a:lnTo>
                  <a:lnTo>
                    <a:pt x="90765" y="64505"/>
                  </a:lnTo>
                  <a:lnTo>
                    <a:pt x="85891" y="74603"/>
                  </a:lnTo>
                  <a:lnTo>
                    <a:pt x="80479" y="85009"/>
                  </a:lnTo>
                  <a:lnTo>
                    <a:pt x="74622" y="95987"/>
                  </a:lnTo>
                  <a:lnTo>
                    <a:pt x="68427" y="107630"/>
                  </a:lnTo>
                  <a:lnTo>
                    <a:pt x="62149" y="119722"/>
                  </a:lnTo>
                  <a:lnTo>
                    <a:pt x="56167" y="131838"/>
                  </a:lnTo>
                  <a:lnTo>
                    <a:pt x="50662" y="143734"/>
                  </a:lnTo>
                  <a:lnTo>
                    <a:pt x="45475" y="155501"/>
                  </a:lnTo>
                  <a:lnTo>
                    <a:pt x="40225" y="167468"/>
                  </a:lnTo>
                  <a:lnTo>
                    <a:pt x="34694" y="179811"/>
                  </a:lnTo>
                  <a:lnTo>
                    <a:pt x="28996" y="192389"/>
                  </a:lnTo>
                  <a:lnTo>
                    <a:pt x="23470" y="204840"/>
                  </a:lnTo>
                  <a:lnTo>
                    <a:pt x="18311" y="216950"/>
                  </a:lnTo>
                  <a:lnTo>
                    <a:pt x="13697" y="228421"/>
                  </a:lnTo>
                  <a:lnTo>
                    <a:pt x="9410" y="240025"/>
                  </a:lnTo>
                  <a:lnTo>
                    <a:pt x="5078" y="2538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369533" y="1000207"/>
              <a:ext cx="86538" cy="389555"/>
            </a:xfrm>
            <a:custGeom>
              <a:avLst/>
              <a:gdLst/>
              <a:ahLst/>
              <a:cxnLst/>
              <a:rect l="0" t="0" r="0" b="0"/>
              <a:pathLst>
                <a:path w="86538" h="389555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20" y="25847"/>
                  </a:lnTo>
                  <a:lnTo>
                    <a:pt x="15520" y="34967"/>
                  </a:lnTo>
                  <a:lnTo>
                    <a:pt x="21001" y="44463"/>
                  </a:lnTo>
                  <a:lnTo>
                    <a:pt x="26931" y="54259"/>
                  </a:lnTo>
                  <a:lnTo>
                    <a:pt x="33193" y="64446"/>
                  </a:lnTo>
                  <a:lnTo>
                    <a:pt x="39692" y="75268"/>
                  </a:lnTo>
                  <a:lnTo>
                    <a:pt x="46351" y="86808"/>
                  </a:lnTo>
                  <a:lnTo>
                    <a:pt x="52957" y="98997"/>
                  </a:lnTo>
                  <a:lnTo>
                    <a:pt x="59166" y="111712"/>
                  </a:lnTo>
                  <a:lnTo>
                    <a:pt x="64822" y="124822"/>
                  </a:lnTo>
                  <a:lnTo>
                    <a:pt x="69943" y="138218"/>
                  </a:lnTo>
                  <a:lnTo>
                    <a:pt x="74616" y="151818"/>
                  </a:lnTo>
                  <a:lnTo>
                    <a:pt x="78937" y="165562"/>
                  </a:lnTo>
                  <a:lnTo>
                    <a:pt x="82671" y="179572"/>
                  </a:lnTo>
                  <a:lnTo>
                    <a:pt x="85274" y="194123"/>
                  </a:lnTo>
                  <a:lnTo>
                    <a:pt x="86537" y="209314"/>
                  </a:lnTo>
                  <a:lnTo>
                    <a:pt x="86403" y="224771"/>
                  </a:lnTo>
                  <a:lnTo>
                    <a:pt x="84792" y="239768"/>
                  </a:lnTo>
                  <a:lnTo>
                    <a:pt x="81818" y="253928"/>
                  </a:lnTo>
                  <a:lnTo>
                    <a:pt x="77720" y="267215"/>
                  </a:lnTo>
                  <a:lnTo>
                    <a:pt x="72760" y="279752"/>
                  </a:lnTo>
                  <a:lnTo>
                    <a:pt x="67170" y="291700"/>
                  </a:lnTo>
                  <a:lnTo>
                    <a:pt x="61132" y="303046"/>
                  </a:lnTo>
                  <a:lnTo>
                    <a:pt x="54780" y="313607"/>
                  </a:lnTo>
                  <a:lnTo>
                    <a:pt x="48211" y="323351"/>
                  </a:lnTo>
                  <a:lnTo>
                    <a:pt x="41497" y="332541"/>
                  </a:lnTo>
                  <a:lnTo>
                    <a:pt x="34683" y="341634"/>
                  </a:lnTo>
                  <a:lnTo>
                    <a:pt x="27810" y="350888"/>
                  </a:lnTo>
                  <a:lnTo>
                    <a:pt x="21203" y="359935"/>
                  </a:lnTo>
                  <a:lnTo>
                    <a:pt x="14825" y="368757"/>
                  </a:lnTo>
                  <a:lnTo>
                    <a:pt x="8114" y="37813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2015-04-14T17:38:03Z</dcterms:created>
  <dcterms:modified xsi:type="dcterms:W3CDTF">2015-04-14T17:39:49Z</dcterms:modified>
</cp:coreProperties>
</file>